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13716000" cx="24384000"/>
  <p:notesSz cx="6858000" cy="9144000"/>
  <p:embeddedFontLst>
    <p:embeddedFont>
      <p:font typeface="Roboto"/>
      <p:regular r:id="rId28"/>
      <p:bold r:id="rId29"/>
      <p:italic r:id="rId30"/>
      <p:boldItalic r:id="rId31"/>
    </p:embeddedFont>
    <p:embeddedFont>
      <p:font typeface="Helvetica Neue"/>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7.xml"/><Relationship Id="rId33" Type="http://schemas.openxmlformats.org/officeDocument/2006/relationships/font" Target="fonts/HelveticaNeue-bold.fntdata"/><Relationship Id="rId10" Type="http://schemas.openxmlformats.org/officeDocument/2006/relationships/slide" Target="slides/slide6.xml"/><Relationship Id="rId32" Type="http://schemas.openxmlformats.org/officeDocument/2006/relationships/font" Target="fonts/HelveticaNeue-regular.fntdata"/><Relationship Id="rId13" Type="http://schemas.openxmlformats.org/officeDocument/2006/relationships/slide" Target="slides/slide9.xml"/><Relationship Id="rId35" Type="http://schemas.openxmlformats.org/officeDocument/2006/relationships/font" Target="fonts/HelveticaNeue-boldItalic.fntdata"/><Relationship Id="rId12" Type="http://schemas.openxmlformats.org/officeDocument/2006/relationships/slide" Target="slides/slide8.xml"/><Relationship Id="rId34" Type="http://schemas.openxmlformats.org/officeDocument/2006/relationships/font" Target="fonts/HelveticaNeue-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5f73a91d3_5_9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g105f73a91d3_5_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05f73a91d3_5_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b="1" lang="en-US" sz="1000">
                <a:solidFill>
                  <a:schemeClr val="dk1"/>
                </a:solidFill>
                <a:latin typeface="Roboto"/>
                <a:ea typeface="Roboto"/>
                <a:cs typeface="Roboto"/>
                <a:sym typeface="Roboto"/>
              </a:rPr>
              <a:t>T-test: </a:t>
            </a:r>
            <a:r>
              <a:rPr lang="en-US" sz="1000">
                <a:solidFill>
                  <a:schemeClr val="dk1"/>
                </a:solidFill>
                <a:latin typeface="Roboto"/>
                <a:ea typeface="Roboto"/>
                <a:cs typeface="Roboto"/>
                <a:sym typeface="Roboto"/>
              </a:rPr>
              <a:t>the p-value was larger than the significance level of 5%, therefore we could not reject the null hypothesis of equal population means</a:t>
            </a:r>
            <a:endParaRPr sz="10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t/>
            </a:r>
            <a:endParaRPr b="1" sz="10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rPr b="1" lang="en-US" sz="1000">
                <a:solidFill>
                  <a:schemeClr val="dk1"/>
                </a:solidFill>
                <a:latin typeface="Roboto"/>
                <a:ea typeface="Roboto"/>
                <a:cs typeface="Roboto"/>
                <a:sym typeface="Roboto"/>
              </a:rPr>
              <a:t>Simple Linear Regression model: </a:t>
            </a:r>
            <a:r>
              <a:rPr lang="en-US" sz="1000">
                <a:solidFill>
                  <a:schemeClr val="dk1"/>
                </a:solidFill>
                <a:latin typeface="Roboto"/>
                <a:ea typeface="Roboto"/>
                <a:cs typeface="Roboto"/>
                <a:sym typeface="Roboto"/>
              </a:rPr>
              <a:t>no significant coefficients (based on their p-values) and R squared approximately equal to zero, therefore we could not fit a regression line to estimate the relationship between the stock prices and sentiment change or number of likes. </a:t>
            </a:r>
            <a:endParaRPr sz="10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t/>
            </a:r>
            <a:endParaRPr sz="10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rPr b="1" lang="en-US" sz="1000">
                <a:solidFill>
                  <a:schemeClr val="dk1"/>
                </a:solidFill>
                <a:latin typeface="Roboto"/>
                <a:ea typeface="Roboto"/>
                <a:cs typeface="Roboto"/>
                <a:sym typeface="Roboto"/>
              </a:rPr>
              <a:t>Correlation matrix: </a:t>
            </a:r>
            <a:r>
              <a:rPr lang="en-US" sz="1000">
                <a:solidFill>
                  <a:schemeClr val="dk1"/>
                </a:solidFill>
                <a:latin typeface="Roboto"/>
                <a:ea typeface="Roboto"/>
                <a:cs typeface="Roboto"/>
                <a:sym typeface="Roboto"/>
              </a:rPr>
              <a:t>using Pearson correlation coefficient and Spearman correlation coefficient - no correlation - the strength and direction of a linear relationship between the variables is </a:t>
            </a:r>
            <a:r>
              <a:rPr b="1" lang="en-US" sz="1000">
                <a:solidFill>
                  <a:schemeClr val="dk1"/>
                </a:solidFill>
                <a:latin typeface="Roboto"/>
                <a:ea typeface="Roboto"/>
                <a:cs typeface="Roboto"/>
                <a:sym typeface="Roboto"/>
              </a:rPr>
              <a:t>ZERO</a:t>
            </a:r>
            <a:endParaRPr b="1" sz="10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t/>
            </a:r>
            <a:endParaRPr sz="1000">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rPr b="1" lang="en-US" sz="1000">
                <a:solidFill>
                  <a:schemeClr val="dk1"/>
                </a:solidFill>
                <a:latin typeface="Roboto"/>
                <a:ea typeface="Roboto"/>
                <a:cs typeface="Roboto"/>
                <a:sym typeface="Roboto"/>
              </a:rPr>
              <a:t>Multiple linear regression model:</a:t>
            </a:r>
            <a:r>
              <a:rPr lang="en-US" sz="1000">
                <a:solidFill>
                  <a:schemeClr val="dk1"/>
                </a:solidFill>
                <a:latin typeface="Roboto"/>
                <a:ea typeface="Roboto"/>
                <a:cs typeface="Roboto"/>
                <a:sym typeface="Roboto"/>
              </a:rPr>
              <a:t> </a:t>
            </a:r>
            <a:r>
              <a:rPr b="1" lang="en-US" sz="1000">
                <a:solidFill>
                  <a:schemeClr val="dk1"/>
                </a:solidFill>
                <a:latin typeface="Roboto"/>
                <a:ea typeface="Roboto"/>
                <a:cs typeface="Roboto"/>
                <a:sym typeface="Roboto"/>
              </a:rPr>
              <a:t>F-test</a:t>
            </a:r>
            <a:r>
              <a:rPr lang="en-US" sz="1000">
                <a:solidFill>
                  <a:schemeClr val="dk1"/>
                </a:solidFill>
                <a:latin typeface="Roboto"/>
                <a:ea typeface="Roboto"/>
                <a:cs typeface="Roboto"/>
                <a:sym typeface="Roboto"/>
              </a:rPr>
              <a:t> of overall significance, which assesses all of the coefficients jointly, concludes that our model is better compared to a model with no independent variables, but the </a:t>
            </a:r>
            <a:r>
              <a:rPr b="1" lang="en-US" sz="1000">
                <a:solidFill>
                  <a:schemeClr val="dk1"/>
                </a:solidFill>
                <a:latin typeface="Roboto"/>
                <a:ea typeface="Roboto"/>
                <a:cs typeface="Roboto"/>
                <a:sym typeface="Roboto"/>
              </a:rPr>
              <a:t>t-test</a:t>
            </a:r>
            <a:r>
              <a:rPr lang="en-US" sz="1000">
                <a:solidFill>
                  <a:schemeClr val="dk1"/>
                </a:solidFill>
                <a:latin typeface="Roboto"/>
                <a:ea typeface="Roboto"/>
                <a:cs typeface="Roboto"/>
                <a:sym typeface="Roboto"/>
              </a:rPr>
              <a:t> for each coefficient returns only one significant coefficient, </a:t>
            </a:r>
            <a:r>
              <a:rPr b="1" lang="en-US" sz="1000">
                <a:solidFill>
                  <a:schemeClr val="dk1"/>
                </a:solidFill>
                <a:latin typeface="Roboto"/>
                <a:ea typeface="Roboto"/>
                <a:cs typeface="Roboto"/>
                <a:sym typeface="Roboto"/>
              </a:rPr>
              <a:t>the number of likes per tweet</a:t>
            </a:r>
            <a:r>
              <a:rPr lang="en-US" sz="1000">
                <a:solidFill>
                  <a:schemeClr val="dk1"/>
                </a:solidFill>
                <a:latin typeface="Roboto"/>
                <a:ea typeface="Roboto"/>
                <a:cs typeface="Roboto"/>
                <a:sym typeface="Roboto"/>
              </a:rPr>
              <a:t>. The coefficient of determination, which measures  the proportion of the variation in the dependent variable that is predictable from the independent variables is low - approx. zero.</a:t>
            </a:r>
            <a:endParaRPr b="1" sz="1000">
              <a:solidFill>
                <a:schemeClr val="dk1"/>
              </a:solidFill>
              <a:latin typeface="Roboto"/>
              <a:ea typeface="Roboto"/>
              <a:cs typeface="Roboto"/>
              <a:sym typeface="Roboto"/>
            </a:endParaRPr>
          </a:p>
        </p:txBody>
      </p:sp>
      <p:sp>
        <p:nvSpPr>
          <p:cNvPr id="182" name="Google Shape;182;g105f73a91d3_5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5f73a91d3_2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05f73a91d3_2_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05f73a91d3_5_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b="1" lang="en-US" sz="1000">
                <a:solidFill>
                  <a:schemeClr val="dk1"/>
                </a:solidFill>
                <a:latin typeface="Roboto"/>
                <a:ea typeface="Roboto"/>
                <a:cs typeface="Roboto"/>
                <a:sym typeface="Roboto"/>
              </a:rPr>
              <a:t>T-test: </a:t>
            </a:r>
            <a:r>
              <a:rPr lang="en-US" sz="1000">
                <a:solidFill>
                  <a:schemeClr val="dk1"/>
                </a:solidFill>
                <a:latin typeface="Roboto"/>
                <a:ea typeface="Roboto"/>
                <a:cs typeface="Roboto"/>
                <a:sym typeface="Roboto"/>
              </a:rPr>
              <a:t>the p-value was larger than the significance level of 5%, therefore we could not reject the null hypothesis of equal population means</a:t>
            </a:r>
            <a:endParaRPr sz="1000">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rPr b="1" lang="en-US" sz="1000">
                <a:solidFill>
                  <a:schemeClr val="dk1"/>
                </a:solidFill>
                <a:latin typeface="Roboto"/>
                <a:ea typeface="Roboto"/>
                <a:cs typeface="Roboto"/>
                <a:sym typeface="Roboto"/>
              </a:rPr>
              <a:t>Correlation matrix: </a:t>
            </a:r>
            <a:r>
              <a:rPr lang="en-US" sz="1000">
                <a:solidFill>
                  <a:schemeClr val="dk1"/>
                </a:solidFill>
                <a:latin typeface="Roboto"/>
                <a:ea typeface="Roboto"/>
                <a:cs typeface="Roboto"/>
                <a:sym typeface="Roboto"/>
              </a:rPr>
              <a:t>using Pearson correlation coefficient and Spearman correlation coefficient (based on ranks) - there is a positive correlation between the number of likes per Tweet and the price of wheat - the strength and direction of a linear relationship between those two  variables is </a:t>
            </a:r>
            <a:r>
              <a:rPr b="1" lang="en-US" sz="1000">
                <a:solidFill>
                  <a:schemeClr val="dk1"/>
                </a:solidFill>
                <a:latin typeface="Roboto"/>
                <a:ea typeface="Roboto"/>
                <a:cs typeface="Roboto"/>
                <a:sym typeface="Roboto"/>
              </a:rPr>
              <a:t>0.28</a:t>
            </a:r>
            <a:endParaRPr b="1" sz="1000">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t/>
            </a:r>
            <a:endParaRPr b="1" sz="1000">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rPr b="1" lang="en-US" sz="1000">
                <a:solidFill>
                  <a:schemeClr val="dk1"/>
                </a:solidFill>
                <a:latin typeface="Roboto"/>
                <a:ea typeface="Roboto"/>
                <a:cs typeface="Roboto"/>
                <a:sym typeface="Roboto"/>
              </a:rPr>
              <a:t>Simple Linear Regression model: dependent variable: </a:t>
            </a:r>
            <a:r>
              <a:rPr lang="en-US" sz="1000">
                <a:solidFill>
                  <a:schemeClr val="dk1"/>
                </a:solidFill>
                <a:latin typeface="Roboto"/>
                <a:ea typeface="Roboto"/>
                <a:cs typeface="Roboto"/>
                <a:sym typeface="Roboto"/>
              </a:rPr>
              <a:t>price of wheat, independent variable: no. of likes per tweet, significant coefficient based on its p-value, R squared approximately equal to 0.078,  Adj. R-squared 0.073, F-test of overall significance concludes that our model is better compared to a model with no independent variables</a:t>
            </a:r>
            <a:endParaRPr sz="1000">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rPr b="1" lang="en-US" sz="1000">
                <a:solidFill>
                  <a:schemeClr val="dk1"/>
                </a:solidFill>
                <a:latin typeface="Roboto"/>
                <a:ea typeface="Roboto"/>
                <a:cs typeface="Roboto"/>
                <a:sym typeface="Roboto"/>
              </a:rPr>
              <a:t>Multiple linear regression model:</a:t>
            </a:r>
            <a:r>
              <a:rPr lang="en-US" sz="1000">
                <a:solidFill>
                  <a:schemeClr val="dk1"/>
                </a:solidFill>
                <a:latin typeface="Roboto"/>
                <a:ea typeface="Roboto"/>
                <a:cs typeface="Roboto"/>
                <a:sym typeface="Roboto"/>
              </a:rPr>
              <a:t> </a:t>
            </a:r>
            <a:r>
              <a:rPr b="1" lang="en-US" sz="1000">
                <a:solidFill>
                  <a:schemeClr val="dk1"/>
                </a:solidFill>
                <a:latin typeface="Roboto"/>
                <a:ea typeface="Roboto"/>
                <a:cs typeface="Roboto"/>
                <a:sym typeface="Roboto"/>
              </a:rPr>
              <a:t>F-test</a:t>
            </a:r>
            <a:r>
              <a:rPr lang="en-US" sz="1000">
                <a:solidFill>
                  <a:schemeClr val="dk1"/>
                </a:solidFill>
                <a:latin typeface="Roboto"/>
                <a:ea typeface="Roboto"/>
                <a:cs typeface="Roboto"/>
                <a:sym typeface="Roboto"/>
              </a:rPr>
              <a:t> of overall significance concludes that our model is better compared to a model with no independent variables, but the </a:t>
            </a:r>
            <a:r>
              <a:rPr b="1" lang="en-US" sz="1000">
                <a:solidFill>
                  <a:schemeClr val="dk1"/>
                </a:solidFill>
                <a:latin typeface="Roboto"/>
                <a:ea typeface="Roboto"/>
                <a:cs typeface="Roboto"/>
                <a:sym typeface="Roboto"/>
              </a:rPr>
              <a:t>t-test</a:t>
            </a:r>
            <a:r>
              <a:rPr lang="en-US" sz="1000">
                <a:solidFill>
                  <a:schemeClr val="dk1"/>
                </a:solidFill>
                <a:latin typeface="Roboto"/>
                <a:ea typeface="Roboto"/>
                <a:cs typeface="Roboto"/>
                <a:sym typeface="Roboto"/>
              </a:rPr>
              <a:t> for each coefficient returns only one significant coefficient, </a:t>
            </a:r>
            <a:r>
              <a:rPr b="1" lang="en-US" sz="1000">
                <a:solidFill>
                  <a:schemeClr val="dk1"/>
                </a:solidFill>
                <a:latin typeface="Roboto"/>
                <a:ea typeface="Roboto"/>
                <a:cs typeface="Roboto"/>
                <a:sym typeface="Roboto"/>
              </a:rPr>
              <a:t>the number of likes per tweet</a:t>
            </a:r>
            <a:r>
              <a:rPr lang="en-US" sz="1000">
                <a:solidFill>
                  <a:schemeClr val="dk1"/>
                </a:solidFill>
                <a:latin typeface="Roboto"/>
                <a:ea typeface="Roboto"/>
                <a:cs typeface="Roboto"/>
                <a:sym typeface="Roboto"/>
              </a:rPr>
              <a:t>. The coefficient of determination, which measures  the proportion of the variation in the dependent variable that is predictable from the independent variables is 0.089.</a:t>
            </a:r>
            <a:endParaRPr sz="1000"/>
          </a:p>
        </p:txBody>
      </p:sp>
      <p:sp>
        <p:nvSpPr>
          <p:cNvPr id="199" name="Google Shape;199;g105f73a91d3_5_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 name="Google Shape;8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05f73a91d3_5_8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g105f73a91d3_5_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05f73a91d3_2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05f73a91d3_2_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05f73a91d3_3_8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g105f73a91d3_3_8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05f73a91d3_3_8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g105f73a91d3_3_8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05f73a91d3_3_8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g105f73a91d3_3_8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05f73a91d3_3_1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g105f73a91d3_3_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05f73a91d3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05f73a91d3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'Sundar Pachai', 'Albert Bourla', 'Marc Benioff', 'Richard Branson','Jack Dorsey','Drew Houston','Elon Musk','Jeff Bezos','Tim Cook','Switter'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rgbClr val="003462"/>
        </a:solidFill>
      </p:bgPr>
    </p:bg>
    <p:spTree>
      <p:nvGrpSpPr>
        <p:cNvPr id="9" name="Shape 9"/>
        <p:cNvGrpSpPr/>
        <p:nvPr/>
      </p:nvGrpSpPr>
      <p:grpSpPr>
        <a:xfrm>
          <a:off x="0" y="0"/>
          <a:ext cx="0" cy="0"/>
          <a:chOff x="0" y="0"/>
          <a:chExt cx="0" cy="0"/>
        </a:xfrm>
      </p:grpSpPr>
      <p:sp>
        <p:nvSpPr>
          <p:cNvPr id="10" name="Google Shape;10;p2"/>
          <p:cNvSpPr txBox="1"/>
          <p:nvPr>
            <p:ph idx="1" type="body"/>
          </p:nvPr>
        </p:nvSpPr>
        <p:spPr>
          <a:xfrm>
            <a:off x="1201340" y="11847162"/>
            <a:ext cx="21971003"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FFFFFF"/>
              </a:buClr>
              <a:buSzPts val="3600"/>
              <a:buFont typeface="Helvetica Neue"/>
              <a:buNone/>
              <a:defRPr b="1" sz="3600">
                <a:solidFill>
                  <a:srgbClr val="FFFFFF"/>
                </a:solidFill>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1" name="Google Shape;11;p2"/>
          <p:cNvSpPr txBox="1"/>
          <p:nvPr>
            <p:ph type="title"/>
          </p:nvPr>
        </p:nvSpPr>
        <p:spPr>
          <a:xfrm>
            <a:off x="1206496" y="2574991"/>
            <a:ext cx="21971004" cy="4648201"/>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FFFFFF"/>
              </a:buClr>
              <a:buSzPts val="11600"/>
              <a:buFont typeface="Helvetica Neue"/>
              <a:buNone/>
              <a:defRPr sz="11600">
                <a:solidFill>
                  <a:srgbClr val="FFFFFF"/>
                </a:solidFill>
              </a:defRPr>
            </a:lvl1pPr>
            <a:lvl2pPr lvl="1" algn="l">
              <a:lnSpc>
                <a:spcPct val="80000"/>
              </a:lnSpc>
              <a:spcBef>
                <a:spcPts val="0"/>
              </a:spcBef>
              <a:spcAft>
                <a:spcPts val="0"/>
              </a:spcAft>
              <a:buClr>
                <a:srgbClr val="004C7F"/>
              </a:buClr>
              <a:buSzPts val="1800"/>
              <a:buNone/>
              <a:defRPr/>
            </a:lvl2pPr>
            <a:lvl3pPr lvl="2" algn="l">
              <a:lnSpc>
                <a:spcPct val="80000"/>
              </a:lnSpc>
              <a:spcBef>
                <a:spcPts val="0"/>
              </a:spcBef>
              <a:spcAft>
                <a:spcPts val="0"/>
              </a:spcAft>
              <a:buClr>
                <a:srgbClr val="004C7F"/>
              </a:buClr>
              <a:buSzPts val="1800"/>
              <a:buNone/>
              <a:defRPr/>
            </a:lvl3pPr>
            <a:lvl4pPr lvl="3" algn="l">
              <a:lnSpc>
                <a:spcPct val="80000"/>
              </a:lnSpc>
              <a:spcBef>
                <a:spcPts val="0"/>
              </a:spcBef>
              <a:spcAft>
                <a:spcPts val="0"/>
              </a:spcAft>
              <a:buClr>
                <a:srgbClr val="004C7F"/>
              </a:buClr>
              <a:buSzPts val="1800"/>
              <a:buNone/>
              <a:defRPr/>
            </a:lvl4pPr>
            <a:lvl5pPr lvl="4" algn="l">
              <a:lnSpc>
                <a:spcPct val="80000"/>
              </a:lnSpc>
              <a:spcBef>
                <a:spcPts val="0"/>
              </a:spcBef>
              <a:spcAft>
                <a:spcPts val="0"/>
              </a:spcAft>
              <a:buClr>
                <a:srgbClr val="004C7F"/>
              </a:buClr>
              <a:buSzPts val="1800"/>
              <a:buNone/>
              <a:defRPr/>
            </a:lvl5pPr>
            <a:lvl6pPr lvl="5" algn="l">
              <a:lnSpc>
                <a:spcPct val="80000"/>
              </a:lnSpc>
              <a:spcBef>
                <a:spcPts val="0"/>
              </a:spcBef>
              <a:spcAft>
                <a:spcPts val="0"/>
              </a:spcAft>
              <a:buClr>
                <a:srgbClr val="004C7F"/>
              </a:buClr>
              <a:buSzPts val="1800"/>
              <a:buNone/>
              <a:defRPr/>
            </a:lvl6pPr>
            <a:lvl7pPr lvl="6" algn="l">
              <a:lnSpc>
                <a:spcPct val="80000"/>
              </a:lnSpc>
              <a:spcBef>
                <a:spcPts val="0"/>
              </a:spcBef>
              <a:spcAft>
                <a:spcPts val="0"/>
              </a:spcAft>
              <a:buClr>
                <a:srgbClr val="004C7F"/>
              </a:buClr>
              <a:buSzPts val="1800"/>
              <a:buNone/>
              <a:defRPr/>
            </a:lvl7pPr>
            <a:lvl8pPr lvl="7" algn="l">
              <a:lnSpc>
                <a:spcPct val="80000"/>
              </a:lnSpc>
              <a:spcBef>
                <a:spcPts val="0"/>
              </a:spcBef>
              <a:spcAft>
                <a:spcPts val="0"/>
              </a:spcAft>
              <a:buClr>
                <a:srgbClr val="004C7F"/>
              </a:buClr>
              <a:buSzPts val="1800"/>
              <a:buNone/>
              <a:defRPr/>
            </a:lvl8pPr>
            <a:lvl9pPr lvl="8" algn="l">
              <a:lnSpc>
                <a:spcPct val="80000"/>
              </a:lnSpc>
              <a:spcBef>
                <a:spcPts val="0"/>
              </a:spcBef>
              <a:spcAft>
                <a:spcPts val="0"/>
              </a:spcAft>
              <a:buClr>
                <a:srgbClr val="004C7F"/>
              </a:buClr>
              <a:buSzPts val="1800"/>
              <a:buNone/>
              <a:defRPr/>
            </a:lvl9pPr>
          </a:lstStyle>
          <a:p/>
        </p:txBody>
      </p:sp>
      <p:sp>
        <p:nvSpPr>
          <p:cNvPr id="12" name="Google Shape;12;p2"/>
          <p:cNvSpPr txBox="1"/>
          <p:nvPr>
            <p:ph idx="2" type="body"/>
          </p:nvPr>
        </p:nvSpPr>
        <p:spPr>
          <a:xfrm>
            <a:off x="1201342" y="7210490"/>
            <a:ext cx="21971001" cy="1905001"/>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chemeClr val="accent1"/>
              </a:buClr>
              <a:buSzPts val="5500"/>
              <a:buFont typeface="Helvetica Neue"/>
              <a:buNone/>
              <a:defRPr b="1" sz="5500">
                <a:solidFill>
                  <a:schemeClr val="accent1"/>
                </a:solidFill>
              </a:defRPr>
            </a:lvl1pPr>
            <a:lvl2pPr indent="-228600" lvl="1" marL="914400" algn="l">
              <a:lnSpc>
                <a:spcPct val="100000"/>
              </a:lnSpc>
              <a:spcBef>
                <a:spcPts val="0"/>
              </a:spcBef>
              <a:spcAft>
                <a:spcPts val="0"/>
              </a:spcAft>
              <a:buClr>
                <a:schemeClr val="accent1"/>
              </a:buClr>
              <a:buSzPts val="5500"/>
              <a:buFont typeface="Helvetica Neue"/>
              <a:buNone/>
              <a:defRPr b="1" sz="5500">
                <a:solidFill>
                  <a:schemeClr val="accent1"/>
                </a:solidFill>
              </a:defRPr>
            </a:lvl2pPr>
            <a:lvl3pPr indent="-228600" lvl="2" marL="1371600" algn="l">
              <a:lnSpc>
                <a:spcPct val="100000"/>
              </a:lnSpc>
              <a:spcBef>
                <a:spcPts val="0"/>
              </a:spcBef>
              <a:spcAft>
                <a:spcPts val="0"/>
              </a:spcAft>
              <a:buClr>
                <a:schemeClr val="accent1"/>
              </a:buClr>
              <a:buSzPts val="5500"/>
              <a:buFont typeface="Helvetica Neue"/>
              <a:buNone/>
              <a:defRPr b="1" sz="5500">
                <a:solidFill>
                  <a:schemeClr val="accent1"/>
                </a:solidFill>
              </a:defRPr>
            </a:lvl3pPr>
            <a:lvl4pPr indent="-228600" lvl="3" marL="1828800" algn="l">
              <a:lnSpc>
                <a:spcPct val="100000"/>
              </a:lnSpc>
              <a:spcBef>
                <a:spcPts val="0"/>
              </a:spcBef>
              <a:spcAft>
                <a:spcPts val="0"/>
              </a:spcAft>
              <a:buClr>
                <a:schemeClr val="accent1"/>
              </a:buClr>
              <a:buSzPts val="5500"/>
              <a:buFont typeface="Helvetica Neue"/>
              <a:buNone/>
              <a:defRPr b="1" sz="5500">
                <a:solidFill>
                  <a:schemeClr val="accent1"/>
                </a:solidFill>
              </a:defRPr>
            </a:lvl4pPr>
            <a:lvl5pPr indent="-228600" lvl="4" marL="2286000" algn="l">
              <a:lnSpc>
                <a:spcPct val="100000"/>
              </a:lnSpc>
              <a:spcBef>
                <a:spcPts val="0"/>
              </a:spcBef>
              <a:spcAft>
                <a:spcPts val="0"/>
              </a:spcAft>
              <a:buClr>
                <a:schemeClr val="accent1"/>
              </a:buClr>
              <a:buSzPts val="5500"/>
              <a:buFont typeface="Helvetica Neue"/>
              <a:buNone/>
              <a:defRPr b="1" sz="5500">
                <a:solidFill>
                  <a:schemeClr val="accent1"/>
                </a:solidFill>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3" name="Google Shape;13;p2"/>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a:solidFill>
                  <a:srgbClr val="FFFFFF"/>
                </a:solidFill>
              </a:defRPr>
            </a:lvl1pPr>
            <a:lvl2pPr indent="0" lvl="1" marL="0" marR="0" algn="ctr">
              <a:lnSpc>
                <a:spcPct val="100000"/>
              </a:lnSpc>
              <a:spcBef>
                <a:spcPts val="0"/>
              </a:spcBef>
              <a:spcAft>
                <a:spcPts val="0"/>
              </a:spcAft>
              <a:buClr>
                <a:srgbClr val="FFFFFF"/>
              </a:buClr>
              <a:buSzPts val="1800"/>
              <a:buFont typeface="Helvetica Neue"/>
              <a:buNone/>
              <a:defRPr>
                <a:solidFill>
                  <a:srgbClr val="FFFFFF"/>
                </a:solidFill>
              </a:defRPr>
            </a:lvl2pPr>
            <a:lvl3pPr indent="0" lvl="2" marL="0" marR="0" algn="ctr">
              <a:lnSpc>
                <a:spcPct val="100000"/>
              </a:lnSpc>
              <a:spcBef>
                <a:spcPts val="0"/>
              </a:spcBef>
              <a:spcAft>
                <a:spcPts val="0"/>
              </a:spcAft>
              <a:buClr>
                <a:srgbClr val="FFFFFF"/>
              </a:buClr>
              <a:buSzPts val="1800"/>
              <a:buFont typeface="Helvetica Neue"/>
              <a:buNone/>
              <a:defRPr>
                <a:solidFill>
                  <a:srgbClr val="FFFFFF"/>
                </a:solidFill>
              </a:defRPr>
            </a:lvl3pPr>
            <a:lvl4pPr indent="0" lvl="3" marL="0" marR="0" algn="ctr">
              <a:lnSpc>
                <a:spcPct val="100000"/>
              </a:lnSpc>
              <a:spcBef>
                <a:spcPts val="0"/>
              </a:spcBef>
              <a:spcAft>
                <a:spcPts val="0"/>
              </a:spcAft>
              <a:buClr>
                <a:srgbClr val="FFFFFF"/>
              </a:buClr>
              <a:buSzPts val="1800"/>
              <a:buFont typeface="Helvetica Neue"/>
              <a:buNone/>
              <a:defRPr>
                <a:solidFill>
                  <a:srgbClr val="FFFFFF"/>
                </a:solidFill>
              </a:defRPr>
            </a:lvl4pPr>
            <a:lvl5pPr indent="0" lvl="4" marL="0" marR="0" algn="ctr">
              <a:lnSpc>
                <a:spcPct val="100000"/>
              </a:lnSpc>
              <a:spcBef>
                <a:spcPts val="0"/>
              </a:spcBef>
              <a:spcAft>
                <a:spcPts val="0"/>
              </a:spcAft>
              <a:buClr>
                <a:srgbClr val="FFFFFF"/>
              </a:buClr>
              <a:buSzPts val="1800"/>
              <a:buFont typeface="Helvetica Neue"/>
              <a:buNone/>
              <a:defRPr>
                <a:solidFill>
                  <a:srgbClr val="FFFFFF"/>
                </a:solidFill>
              </a:defRPr>
            </a:lvl5pPr>
            <a:lvl6pPr indent="0" lvl="5" marL="0" marR="0" algn="ctr">
              <a:lnSpc>
                <a:spcPct val="100000"/>
              </a:lnSpc>
              <a:spcBef>
                <a:spcPts val="0"/>
              </a:spcBef>
              <a:spcAft>
                <a:spcPts val="0"/>
              </a:spcAft>
              <a:buClr>
                <a:srgbClr val="FFFFFF"/>
              </a:buClr>
              <a:buSzPts val="1800"/>
              <a:buFont typeface="Helvetica Neue"/>
              <a:buNone/>
              <a:defRPr>
                <a:solidFill>
                  <a:srgbClr val="FFFFFF"/>
                </a:solidFill>
              </a:defRPr>
            </a:lvl6pPr>
            <a:lvl7pPr indent="0" lvl="6" marL="0" marR="0" algn="ctr">
              <a:lnSpc>
                <a:spcPct val="100000"/>
              </a:lnSpc>
              <a:spcBef>
                <a:spcPts val="0"/>
              </a:spcBef>
              <a:spcAft>
                <a:spcPts val="0"/>
              </a:spcAft>
              <a:buClr>
                <a:srgbClr val="FFFFFF"/>
              </a:buClr>
              <a:buSzPts val="1800"/>
              <a:buFont typeface="Helvetica Neue"/>
              <a:buNone/>
              <a:defRPr>
                <a:solidFill>
                  <a:srgbClr val="FFFFFF"/>
                </a:solidFill>
              </a:defRPr>
            </a:lvl7pPr>
            <a:lvl8pPr indent="0" lvl="7" marL="0" marR="0" algn="ctr">
              <a:lnSpc>
                <a:spcPct val="100000"/>
              </a:lnSpc>
              <a:spcBef>
                <a:spcPts val="0"/>
              </a:spcBef>
              <a:spcAft>
                <a:spcPts val="0"/>
              </a:spcAft>
              <a:buClr>
                <a:srgbClr val="FFFFFF"/>
              </a:buClr>
              <a:buSzPts val="1800"/>
              <a:buFont typeface="Helvetica Neue"/>
              <a:buNone/>
              <a:defRPr>
                <a:solidFill>
                  <a:srgbClr val="FFFFFF"/>
                </a:solidFill>
              </a:defRPr>
            </a:lvl8pPr>
            <a:lvl9pPr indent="0" lvl="8" marL="0" marR="0" algn="ctr">
              <a:lnSpc>
                <a:spcPct val="100000"/>
              </a:lnSpc>
              <a:spcBef>
                <a:spcPts val="0"/>
              </a:spcBef>
              <a:spcAft>
                <a:spcPts val="0"/>
              </a:spcAft>
              <a:buClr>
                <a:srgbClr val="FFFFFF"/>
              </a:buClr>
              <a:buSzPts val="1800"/>
              <a:buFont typeface="Helvetica Neue"/>
              <a:buNone/>
              <a:defRPr>
                <a:solidFill>
                  <a:srgbClr val="FFFFFF"/>
                </a:solidFill>
              </a:defRPr>
            </a:lvl9pPr>
          </a:lstStyle>
          <a:p>
            <a:pPr indent="0" lvl="0" marL="0" rtl="0" algn="ctr">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48" name="Shape 48"/>
        <p:cNvGrpSpPr/>
        <p:nvPr/>
      </p:nvGrpSpPr>
      <p:grpSpPr>
        <a:xfrm>
          <a:off x="0" y="0"/>
          <a:ext cx="0" cy="0"/>
          <a:chOff x="0" y="0"/>
          <a:chExt cx="0" cy="0"/>
        </a:xfrm>
      </p:grpSpPr>
      <p:sp>
        <p:nvSpPr>
          <p:cNvPr id="49" name="Google Shape;49;p11"/>
          <p:cNvSpPr txBox="1"/>
          <p:nvPr>
            <p:ph idx="1" type="body"/>
          </p:nvPr>
        </p:nvSpPr>
        <p:spPr>
          <a:xfrm>
            <a:off x="1206500" y="2247900"/>
            <a:ext cx="9779000" cy="9347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0" name="Google Shape;50;p11"/>
          <p:cNvSpPr txBox="1"/>
          <p:nvPr>
            <p:ph idx="2" type="body"/>
          </p:nvPr>
        </p:nvSpPr>
        <p:spPr>
          <a:xfrm>
            <a:off x="1206500" y="4248504"/>
            <a:ext cx="9779000" cy="8256630"/>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000000"/>
              </a:buClr>
              <a:buSzPts val="2214"/>
              <a:buChar char="•"/>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1" name="Google Shape;51;p11"/>
          <p:cNvSpPr/>
          <p:nvPr>
            <p:ph idx="3" type="pic"/>
          </p:nvPr>
        </p:nvSpPr>
        <p:spPr>
          <a:xfrm>
            <a:off x="8432800" y="1263848"/>
            <a:ext cx="16850010" cy="11188205"/>
          </a:xfrm>
          <a:prstGeom prst="rect">
            <a:avLst/>
          </a:prstGeom>
          <a:noFill/>
          <a:ln>
            <a:noFill/>
          </a:ln>
        </p:spPr>
      </p:sp>
      <p:sp>
        <p:nvSpPr>
          <p:cNvPr id="52" name="Google Shape;52;p11"/>
          <p:cNvSpPr txBox="1"/>
          <p:nvPr>
            <p:ph type="title"/>
          </p:nvPr>
        </p:nvSpPr>
        <p:spPr>
          <a:xfrm>
            <a:off x="1206500" y="952500"/>
            <a:ext cx="9779000" cy="14351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4C7F"/>
              </a:buClr>
              <a:buSzPts val="1800"/>
              <a:buNone/>
              <a:defRPr/>
            </a:lvl1pPr>
            <a:lvl2pPr lvl="1" algn="l">
              <a:lnSpc>
                <a:spcPct val="80000"/>
              </a:lnSpc>
              <a:spcBef>
                <a:spcPts val="0"/>
              </a:spcBef>
              <a:spcAft>
                <a:spcPts val="0"/>
              </a:spcAft>
              <a:buClr>
                <a:srgbClr val="004C7F"/>
              </a:buClr>
              <a:buSzPts val="1800"/>
              <a:buNone/>
              <a:defRPr/>
            </a:lvl2pPr>
            <a:lvl3pPr lvl="2" algn="l">
              <a:lnSpc>
                <a:spcPct val="80000"/>
              </a:lnSpc>
              <a:spcBef>
                <a:spcPts val="0"/>
              </a:spcBef>
              <a:spcAft>
                <a:spcPts val="0"/>
              </a:spcAft>
              <a:buClr>
                <a:srgbClr val="004C7F"/>
              </a:buClr>
              <a:buSzPts val="1800"/>
              <a:buNone/>
              <a:defRPr/>
            </a:lvl3pPr>
            <a:lvl4pPr lvl="3" algn="l">
              <a:lnSpc>
                <a:spcPct val="80000"/>
              </a:lnSpc>
              <a:spcBef>
                <a:spcPts val="0"/>
              </a:spcBef>
              <a:spcAft>
                <a:spcPts val="0"/>
              </a:spcAft>
              <a:buClr>
                <a:srgbClr val="004C7F"/>
              </a:buClr>
              <a:buSzPts val="1800"/>
              <a:buNone/>
              <a:defRPr/>
            </a:lvl4pPr>
            <a:lvl5pPr lvl="4" algn="l">
              <a:lnSpc>
                <a:spcPct val="80000"/>
              </a:lnSpc>
              <a:spcBef>
                <a:spcPts val="0"/>
              </a:spcBef>
              <a:spcAft>
                <a:spcPts val="0"/>
              </a:spcAft>
              <a:buClr>
                <a:srgbClr val="004C7F"/>
              </a:buClr>
              <a:buSzPts val="1800"/>
              <a:buNone/>
              <a:defRPr/>
            </a:lvl5pPr>
            <a:lvl6pPr lvl="5" algn="l">
              <a:lnSpc>
                <a:spcPct val="80000"/>
              </a:lnSpc>
              <a:spcBef>
                <a:spcPts val="0"/>
              </a:spcBef>
              <a:spcAft>
                <a:spcPts val="0"/>
              </a:spcAft>
              <a:buClr>
                <a:srgbClr val="004C7F"/>
              </a:buClr>
              <a:buSzPts val="1800"/>
              <a:buNone/>
              <a:defRPr/>
            </a:lvl6pPr>
            <a:lvl7pPr lvl="6" algn="l">
              <a:lnSpc>
                <a:spcPct val="80000"/>
              </a:lnSpc>
              <a:spcBef>
                <a:spcPts val="0"/>
              </a:spcBef>
              <a:spcAft>
                <a:spcPts val="0"/>
              </a:spcAft>
              <a:buClr>
                <a:srgbClr val="004C7F"/>
              </a:buClr>
              <a:buSzPts val="1800"/>
              <a:buNone/>
              <a:defRPr/>
            </a:lvl7pPr>
            <a:lvl8pPr lvl="7" algn="l">
              <a:lnSpc>
                <a:spcPct val="80000"/>
              </a:lnSpc>
              <a:spcBef>
                <a:spcPts val="0"/>
              </a:spcBef>
              <a:spcAft>
                <a:spcPts val="0"/>
              </a:spcAft>
              <a:buClr>
                <a:srgbClr val="004C7F"/>
              </a:buClr>
              <a:buSzPts val="1800"/>
              <a:buNone/>
              <a:defRPr/>
            </a:lvl8pPr>
            <a:lvl9pPr lvl="8" algn="l">
              <a:lnSpc>
                <a:spcPct val="80000"/>
              </a:lnSpc>
              <a:spcBef>
                <a:spcPts val="0"/>
              </a:spcBef>
              <a:spcAft>
                <a:spcPts val="0"/>
              </a:spcAft>
              <a:buClr>
                <a:srgbClr val="004C7F"/>
              </a:buClr>
              <a:buSzPts val="1800"/>
              <a:buNone/>
              <a:defRPr/>
            </a:lvl9pPr>
          </a:lstStyle>
          <a:p/>
        </p:txBody>
      </p:sp>
      <p:sp>
        <p:nvSpPr>
          <p:cNvPr id="53" name="Google Shape;53;p11"/>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12"/>
          <p:cNvSpPr txBox="1"/>
          <p:nvPr>
            <p:ph type="title"/>
          </p:nvPr>
        </p:nvSpPr>
        <p:spPr>
          <a:xfrm>
            <a:off x="1206500" y="952500"/>
            <a:ext cx="21971000" cy="1434949"/>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4C7F"/>
              </a:buClr>
              <a:buSzPts val="1800"/>
              <a:buNone/>
              <a:defRPr/>
            </a:lvl1pPr>
            <a:lvl2pPr lvl="1" algn="l">
              <a:lnSpc>
                <a:spcPct val="80000"/>
              </a:lnSpc>
              <a:spcBef>
                <a:spcPts val="0"/>
              </a:spcBef>
              <a:spcAft>
                <a:spcPts val="0"/>
              </a:spcAft>
              <a:buClr>
                <a:srgbClr val="004C7F"/>
              </a:buClr>
              <a:buSzPts val="1800"/>
              <a:buNone/>
              <a:defRPr/>
            </a:lvl2pPr>
            <a:lvl3pPr lvl="2" algn="l">
              <a:lnSpc>
                <a:spcPct val="80000"/>
              </a:lnSpc>
              <a:spcBef>
                <a:spcPts val="0"/>
              </a:spcBef>
              <a:spcAft>
                <a:spcPts val="0"/>
              </a:spcAft>
              <a:buClr>
                <a:srgbClr val="004C7F"/>
              </a:buClr>
              <a:buSzPts val="1800"/>
              <a:buNone/>
              <a:defRPr/>
            </a:lvl3pPr>
            <a:lvl4pPr lvl="3" algn="l">
              <a:lnSpc>
                <a:spcPct val="80000"/>
              </a:lnSpc>
              <a:spcBef>
                <a:spcPts val="0"/>
              </a:spcBef>
              <a:spcAft>
                <a:spcPts val="0"/>
              </a:spcAft>
              <a:buClr>
                <a:srgbClr val="004C7F"/>
              </a:buClr>
              <a:buSzPts val="1800"/>
              <a:buNone/>
              <a:defRPr/>
            </a:lvl4pPr>
            <a:lvl5pPr lvl="4" algn="l">
              <a:lnSpc>
                <a:spcPct val="80000"/>
              </a:lnSpc>
              <a:spcBef>
                <a:spcPts val="0"/>
              </a:spcBef>
              <a:spcAft>
                <a:spcPts val="0"/>
              </a:spcAft>
              <a:buClr>
                <a:srgbClr val="004C7F"/>
              </a:buClr>
              <a:buSzPts val="1800"/>
              <a:buNone/>
              <a:defRPr/>
            </a:lvl5pPr>
            <a:lvl6pPr lvl="5" algn="l">
              <a:lnSpc>
                <a:spcPct val="80000"/>
              </a:lnSpc>
              <a:spcBef>
                <a:spcPts val="0"/>
              </a:spcBef>
              <a:spcAft>
                <a:spcPts val="0"/>
              </a:spcAft>
              <a:buClr>
                <a:srgbClr val="004C7F"/>
              </a:buClr>
              <a:buSzPts val="1800"/>
              <a:buNone/>
              <a:defRPr/>
            </a:lvl6pPr>
            <a:lvl7pPr lvl="6" algn="l">
              <a:lnSpc>
                <a:spcPct val="80000"/>
              </a:lnSpc>
              <a:spcBef>
                <a:spcPts val="0"/>
              </a:spcBef>
              <a:spcAft>
                <a:spcPts val="0"/>
              </a:spcAft>
              <a:buClr>
                <a:srgbClr val="004C7F"/>
              </a:buClr>
              <a:buSzPts val="1800"/>
              <a:buNone/>
              <a:defRPr/>
            </a:lvl7pPr>
            <a:lvl8pPr lvl="7" algn="l">
              <a:lnSpc>
                <a:spcPct val="80000"/>
              </a:lnSpc>
              <a:spcBef>
                <a:spcPts val="0"/>
              </a:spcBef>
              <a:spcAft>
                <a:spcPts val="0"/>
              </a:spcAft>
              <a:buClr>
                <a:srgbClr val="004C7F"/>
              </a:buClr>
              <a:buSzPts val="1800"/>
              <a:buNone/>
              <a:defRPr/>
            </a:lvl8pPr>
            <a:lvl9pPr lvl="8" algn="l">
              <a:lnSpc>
                <a:spcPct val="80000"/>
              </a:lnSpc>
              <a:spcBef>
                <a:spcPts val="0"/>
              </a:spcBef>
              <a:spcAft>
                <a:spcPts val="0"/>
              </a:spcAft>
              <a:buClr>
                <a:srgbClr val="004C7F"/>
              </a:buClr>
              <a:buSzPts val="1800"/>
              <a:buNone/>
              <a:defRPr/>
            </a:lvl9pPr>
          </a:lstStyle>
          <a:p/>
        </p:txBody>
      </p:sp>
      <p:sp>
        <p:nvSpPr>
          <p:cNvPr id="56" name="Google Shape;56;p12"/>
          <p:cNvSpPr txBox="1"/>
          <p:nvPr>
            <p:ph idx="1" type="body"/>
          </p:nvPr>
        </p:nvSpPr>
        <p:spPr>
          <a:xfrm>
            <a:off x="1206500" y="2247900"/>
            <a:ext cx="21971000" cy="9347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7" name="Google Shape;57;p12"/>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58" name="Shape 58"/>
        <p:cNvGrpSpPr/>
        <p:nvPr/>
      </p:nvGrpSpPr>
      <p:grpSpPr>
        <a:xfrm>
          <a:off x="0" y="0"/>
          <a:ext cx="0" cy="0"/>
          <a:chOff x="0" y="0"/>
          <a:chExt cx="0" cy="0"/>
        </a:xfrm>
      </p:grpSpPr>
      <p:sp>
        <p:nvSpPr>
          <p:cNvPr id="59" name="Google Shape;59;p13"/>
          <p:cNvSpPr txBox="1"/>
          <p:nvPr>
            <p:ph idx="1" type="body"/>
          </p:nvPr>
        </p:nvSpPr>
        <p:spPr>
          <a:xfrm>
            <a:off x="1206500" y="4920843"/>
            <a:ext cx="21971000" cy="3874314"/>
          </a:xfrm>
          <a:prstGeom prst="rect">
            <a:avLst/>
          </a:prstGeom>
          <a:noFill/>
          <a:ln>
            <a:noFill/>
          </a:ln>
        </p:spPr>
        <p:txBody>
          <a:bodyPr anchorCtr="0" anchor="ctr" bIns="50800" lIns="50800" spcFirstLastPara="1" rIns="50800" wrap="square" tIns="50800">
            <a:normAutofit/>
          </a:bodyPr>
          <a:lstStyle>
            <a:lvl1pPr indent="-228600" lvl="0" marL="457200" algn="ctr">
              <a:lnSpc>
                <a:spcPct val="80000"/>
              </a:lnSpc>
              <a:spcBef>
                <a:spcPts val="0"/>
              </a:spcBef>
              <a:spcAft>
                <a:spcPts val="0"/>
              </a:spcAft>
              <a:buClr>
                <a:srgbClr val="004C7F"/>
              </a:buClr>
              <a:buSzPts val="11600"/>
              <a:buFont typeface="Helvetica Neue"/>
              <a:buNone/>
              <a:defRPr sz="11600">
                <a:solidFill>
                  <a:srgbClr val="004C7F"/>
                </a:solidFill>
                <a:latin typeface="Helvetica Neue"/>
                <a:ea typeface="Helvetica Neue"/>
                <a:cs typeface="Helvetica Neue"/>
                <a:sym typeface="Helvetica Neue"/>
              </a:defRPr>
            </a:lvl1pPr>
            <a:lvl2pPr indent="-228600" lvl="1" marL="914400" algn="ctr">
              <a:lnSpc>
                <a:spcPct val="80000"/>
              </a:lnSpc>
              <a:spcBef>
                <a:spcPts val="0"/>
              </a:spcBef>
              <a:spcAft>
                <a:spcPts val="0"/>
              </a:spcAft>
              <a:buClr>
                <a:srgbClr val="004C7F"/>
              </a:buClr>
              <a:buSzPts val="11600"/>
              <a:buFont typeface="Helvetica Neue"/>
              <a:buNone/>
              <a:defRPr sz="11600">
                <a:solidFill>
                  <a:srgbClr val="004C7F"/>
                </a:solidFill>
                <a:latin typeface="Helvetica Neue"/>
                <a:ea typeface="Helvetica Neue"/>
                <a:cs typeface="Helvetica Neue"/>
                <a:sym typeface="Helvetica Neue"/>
              </a:defRPr>
            </a:lvl2pPr>
            <a:lvl3pPr indent="-228600" lvl="2" marL="1371600" algn="ctr">
              <a:lnSpc>
                <a:spcPct val="80000"/>
              </a:lnSpc>
              <a:spcBef>
                <a:spcPts val="0"/>
              </a:spcBef>
              <a:spcAft>
                <a:spcPts val="0"/>
              </a:spcAft>
              <a:buClr>
                <a:srgbClr val="004C7F"/>
              </a:buClr>
              <a:buSzPts val="11600"/>
              <a:buFont typeface="Helvetica Neue"/>
              <a:buNone/>
              <a:defRPr sz="11600">
                <a:solidFill>
                  <a:srgbClr val="004C7F"/>
                </a:solidFill>
                <a:latin typeface="Helvetica Neue"/>
                <a:ea typeface="Helvetica Neue"/>
                <a:cs typeface="Helvetica Neue"/>
                <a:sym typeface="Helvetica Neue"/>
              </a:defRPr>
            </a:lvl3pPr>
            <a:lvl4pPr indent="-228600" lvl="3" marL="1828800" algn="ctr">
              <a:lnSpc>
                <a:spcPct val="80000"/>
              </a:lnSpc>
              <a:spcBef>
                <a:spcPts val="0"/>
              </a:spcBef>
              <a:spcAft>
                <a:spcPts val="0"/>
              </a:spcAft>
              <a:buClr>
                <a:srgbClr val="004C7F"/>
              </a:buClr>
              <a:buSzPts val="11600"/>
              <a:buFont typeface="Helvetica Neue"/>
              <a:buNone/>
              <a:defRPr sz="11600">
                <a:solidFill>
                  <a:srgbClr val="004C7F"/>
                </a:solidFill>
                <a:latin typeface="Helvetica Neue"/>
                <a:ea typeface="Helvetica Neue"/>
                <a:cs typeface="Helvetica Neue"/>
                <a:sym typeface="Helvetica Neue"/>
              </a:defRPr>
            </a:lvl4pPr>
            <a:lvl5pPr indent="-228600" lvl="4" marL="2286000" algn="ctr">
              <a:lnSpc>
                <a:spcPct val="80000"/>
              </a:lnSpc>
              <a:spcBef>
                <a:spcPts val="0"/>
              </a:spcBef>
              <a:spcAft>
                <a:spcPts val="0"/>
              </a:spcAft>
              <a:buClr>
                <a:srgbClr val="004C7F"/>
              </a:buClr>
              <a:buSzPts val="11600"/>
              <a:buFont typeface="Helvetica Neue"/>
              <a:buNone/>
              <a:defRPr sz="11600">
                <a:solidFill>
                  <a:srgbClr val="004C7F"/>
                </a:solidFill>
                <a:latin typeface="Helvetica Neue"/>
                <a:ea typeface="Helvetica Neue"/>
                <a:cs typeface="Helvetica Neue"/>
                <a:sym typeface="Helvetica Neue"/>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60" name="Google Shape;60;p13"/>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Fact">
  <p:cSld name="Big Fact">
    <p:spTree>
      <p:nvGrpSpPr>
        <p:cNvPr id="61" name="Shape 61"/>
        <p:cNvGrpSpPr/>
        <p:nvPr/>
      </p:nvGrpSpPr>
      <p:grpSpPr>
        <a:xfrm>
          <a:off x="0" y="0"/>
          <a:ext cx="0" cy="0"/>
          <a:chOff x="0" y="0"/>
          <a:chExt cx="0" cy="0"/>
        </a:xfrm>
      </p:grpSpPr>
      <p:sp>
        <p:nvSpPr>
          <p:cNvPr id="62" name="Google Shape;62;p14"/>
          <p:cNvSpPr txBox="1"/>
          <p:nvPr>
            <p:ph idx="1" type="body"/>
          </p:nvPr>
        </p:nvSpPr>
        <p:spPr>
          <a:xfrm>
            <a:off x="1206500" y="1075927"/>
            <a:ext cx="21971000" cy="7241584"/>
          </a:xfrm>
          <a:prstGeom prst="rect">
            <a:avLst/>
          </a:prstGeom>
          <a:noFill/>
          <a:ln>
            <a:noFill/>
          </a:ln>
        </p:spPr>
        <p:txBody>
          <a:bodyPr anchorCtr="0" anchor="b" bIns="50800" lIns="50800" spcFirstLastPara="1" rIns="50800" wrap="square" tIns="50800">
            <a:normAutofit/>
          </a:bodyPr>
          <a:lstStyle>
            <a:lvl1pPr indent="-228600" lvl="0" marL="457200" algn="ctr">
              <a:lnSpc>
                <a:spcPct val="80000"/>
              </a:lnSpc>
              <a:spcBef>
                <a:spcPts val="0"/>
              </a:spcBef>
              <a:spcAft>
                <a:spcPts val="0"/>
              </a:spcAft>
              <a:buClr>
                <a:srgbClr val="004C7F"/>
              </a:buClr>
              <a:buSzPts val="25000"/>
              <a:buFont typeface="Helvetica Neue"/>
              <a:buNone/>
              <a:defRPr b="1" sz="25000">
                <a:solidFill>
                  <a:srgbClr val="004C7F"/>
                </a:solidFill>
              </a:defRPr>
            </a:lvl1pPr>
            <a:lvl2pPr indent="-228600" lvl="1" marL="914400" algn="ctr">
              <a:lnSpc>
                <a:spcPct val="80000"/>
              </a:lnSpc>
              <a:spcBef>
                <a:spcPts val="0"/>
              </a:spcBef>
              <a:spcAft>
                <a:spcPts val="0"/>
              </a:spcAft>
              <a:buClr>
                <a:srgbClr val="004C7F"/>
              </a:buClr>
              <a:buSzPts val="25000"/>
              <a:buFont typeface="Helvetica Neue"/>
              <a:buNone/>
              <a:defRPr b="1" sz="25000">
                <a:solidFill>
                  <a:srgbClr val="004C7F"/>
                </a:solidFill>
              </a:defRPr>
            </a:lvl2pPr>
            <a:lvl3pPr indent="-228600" lvl="2" marL="1371600" algn="ctr">
              <a:lnSpc>
                <a:spcPct val="80000"/>
              </a:lnSpc>
              <a:spcBef>
                <a:spcPts val="0"/>
              </a:spcBef>
              <a:spcAft>
                <a:spcPts val="0"/>
              </a:spcAft>
              <a:buClr>
                <a:srgbClr val="004C7F"/>
              </a:buClr>
              <a:buSzPts val="25000"/>
              <a:buFont typeface="Helvetica Neue"/>
              <a:buNone/>
              <a:defRPr b="1" sz="25000">
                <a:solidFill>
                  <a:srgbClr val="004C7F"/>
                </a:solidFill>
              </a:defRPr>
            </a:lvl3pPr>
            <a:lvl4pPr indent="-228600" lvl="3" marL="1828800" algn="ctr">
              <a:lnSpc>
                <a:spcPct val="80000"/>
              </a:lnSpc>
              <a:spcBef>
                <a:spcPts val="0"/>
              </a:spcBef>
              <a:spcAft>
                <a:spcPts val="0"/>
              </a:spcAft>
              <a:buClr>
                <a:srgbClr val="004C7F"/>
              </a:buClr>
              <a:buSzPts val="25000"/>
              <a:buFont typeface="Helvetica Neue"/>
              <a:buNone/>
              <a:defRPr b="1" sz="25000">
                <a:solidFill>
                  <a:srgbClr val="004C7F"/>
                </a:solidFill>
              </a:defRPr>
            </a:lvl4pPr>
            <a:lvl5pPr indent="-228600" lvl="4" marL="2286000" algn="ctr">
              <a:lnSpc>
                <a:spcPct val="80000"/>
              </a:lnSpc>
              <a:spcBef>
                <a:spcPts val="0"/>
              </a:spcBef>
              <a:spcAft>
                <a:spcPts val="0"/>
              </a:spcAft>
              <a:buClr>
                <a:srgbClr val="004C7F"/>
              </a:buClr>
              <a:buSzPts val="25000"/>
              <a:buFont typeface="Helvetica Neue"/>
              <a:buNone/>
              <a:defRPr b="1" sz="25000">
                <a:solidFill>
                  <a:srgbClr val="004C7F"/>
                </a:solidFill>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63" name="Google Shape;63;p14"/>
          <p:cNvSpPr txBox="1"/>
          <p:nvPr>
            <p:ph idx="2" type="body"/>
          </p:nvPr>
        </p:nvSpPr>
        <p:spPr>
          <a:xfrm>
            <a:off x="1206500" y="8262180"/>
            <a:ext cx="21971000" cy="934780"/>
          </a:xfrm>
          <a:prstGeom prst="rect">
            <a:avLst/>
          </a:prstGeom>
          <a:noFill/>
          <a:ln>
            <a:noFill/>
          </a:ln>
        </p:spPr>
        <p:txBody>
          <a:bodyPr anchorCtr="0" anchor="t" bIns="45700" lIns="45700" spcFirstLastPara="1" rIns="45700" wrap="square" tIns="45700">
            <a:normAutofit/>
          </a:bodyPr>
          <a:lstStyle>
            <a:lvl1pPr indent="-228600" lvl="0" marL="457200" algn="ctr">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64" name="Google Shape;64;p14"/>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65" name="Shape 65"/>
        <p:cNvGrpSpPr/>
        <p:nvPr/>
      </p:nvGrpSpPr>
      <p:grpSpPr>
        <a:xfrm>
          <a:off x="0" y="0"/>
          <a:ext cx="0" cy="0"/>
          <a:chOff x="0" y="0"/>
          <a:chExt cx="0" cy="0"/>
        </a:xfrm>
      </p:grpSpPr>
      <p:sp>
        <p:nvSpPr>
          <p:cNvPr id="66" name="Google Shape;66;p15"/>
          <p:cNvSpPr/>
          <p:nvPr>
            <p:ph idx="2" type="pic"/>
          </p:nvPr>
        </p:nvSpPr>
        <p:spPr>
          <a:xfrm>
            <a:off x="15436505" y="1270000"/>
            <a:ext cx="8167167" cy="5422900"/>
          </a:xfrm>
          <a:prstGeom prst="rect">
            <a:avLst/>
          </a:prstGeom>
          <a:noFill/>
          <a:ln>
            <a:noFill/>
          </a:ln>
        </p:spPr>
      </p:sp>
      <p:sp>
        <p:nvSpPr>
          <p:cNvPr id="67" name="Google Shape;67;p15"/>
          <p:cNvSpPr/>
          <p:nvPr>
            <p:ph idx="3" type="pic"/>
          </p:nvPr>
        </p:nvSpPr>
        <p:spPr>
          <a:xfrm>
            <a:off x="15461772" y="7085972"/>
            <a:ext cx="8148414" cy="5432276"/>
          </a:xfrm>
          <a:prstGeom prst="rect">
            <a:avLst/>
          </a:prstGeom>
          <a:noFill/>
          <a:ln>
            <a:noFill/>
          </a:ln>
        </p:spPr>
      </p:sp>
      <p:sp>
        <p:nvSpPr>
          <p:cNvPr id="68" name="Google Shape;68;p15"/>
          <p:cNvSpPr/>
          <p:nvPr>
            <p:ph idx="4" type="pic"/>
          </p:nvPr>
        </p:nvSpPr>
        <p:spPr>
          <a:xfrm>
            <a:off x="-124635" y="1270000"/>
            <a:ext cx="16859219" cy="11239479"/>
          </a:xfrm>
          <a:prstGeom prst="rect">
            <a:avLst/>
          </a:prstGeom>
          <a:noFill/>
          <a:ln>
            <a:noFill/>
          </a:ln>
        </p:spPr>
      </p:sp>
      <p:sp>
        <p:nvSpPr>
          <p:cNvPr id="69" name="Google Shape;69;p15"/>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0" name="Shape 70"/>
        <p:cNvGrpSpPr/>
        <p:nvPr/>
      </p:nvGrpSpPr>
      <p:grpSpPr>
        <a:xfrm>
          <a:off x="0" y="0"/>
          <a:ext cx="0" cy="0"/>
          <a:chOff x="0" y="0"/>
          <a:chExt cx="0" cy="0"/>
        </a:xfrm>
      </p:grpSpPr>
      <p:sp>
        <p:nvSpPr>
          <p:cNvPr id="71" name="Google Shape;71;p16"/>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type="tx">
  <p:cSld name="TITLE_AND_BODY">
    <p:spTree>
      <p:nvGrpSpPr>
        <p:cNvPr id="14" name="Shape 14"/>
        <p:cNvGrpSpPr/>
        <p:nvPr/>
      </p:nvGrpSpPr>
      <p:grpSpPr>
        <a:xfrm>
          <a:off x="0" y="0"/>
          <a:ext cx="0" cy="0"/>
          <a:chOff x="0" y="0"/>
          <a:chExt cx="0" cy="0"/>
        </a:xfrm>
      </p:grpSpPr>
      <p:sp>
        <p:nvSpPr>
          <p:cNvPr id="15" name="Google Shape;15;p3"/>
          <p:cNvSpPr txBox="1"/>
          <p:nvPr>
            <p:ph idx="1" type="body"/>
          </p:nvPr>
        </p:nvSpPr>
        <p:spPr>
          <a:xfrm>
            <a:off x="2480825" y="10675453"/>
            <a:ext cx="20149252"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3600"/>
              <a:buFont typeface="Helvetica Neue"/>
              <a:buNone/>
              <a:defRPr b="1" sz="36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6" name="Google Shape;16;p3"/>
          <p:cNvSpPr txBox="1"/>
          <p:nvPr>
            <p:ph idx="2" type="body"/>
          </p:nvPr>
        </p:nvSpPr>
        <p:spPr>
          <a:xfrm>
            <a:off x="1753923" y="4939860"/>
            <a:ext cx="20876153" cy="3836280"/>
          </a:xfrm>
          <a:prstGeom prst="rect">
            <a:avLst/>
          </a:prstGeom>
          <a:noFill/>
          <a:ln>
            <a:noFill/>
          </a:ln>
        </p:spPr>
        <p:txBody>
          <a:bodyPr anchorCtr="0" anchor="t" bIns="50800" lIns="50800" spcFirstLastPara="1" rIns="50800" wrap="square" tIns="50800">
            <a:normAutofit/>
          </a:bodyPr>
          <a:lstStyle>
            <a:lvl1pPr indent="-228600" lvl="0" marL="457200" algn="l">
              <a:lnSpc>
                <a:spcPct val="90000"/>
              </a:lnSpc>
              <a:spcBef>
                <a:spcPts val="0"/>
              </a:spcBef>
              <a:spcAft>
                <a:spcPts val="0"/>
              </a:spcAft>
              <a:buClr>
                <a:srgbClr val="004C7F"/>
              </a:buClr>
              <a:buSzPts val="8500"/>
              <a:buFont typeface="Helvetica Neue"/>
              <a:buNone/>
              <a:defRPr sz="8500">
                <a:solidFill>
                  <a:srgbClr val="004C7F"/>
                </a:solidFill>
                <a:latin typeface="Helvetica Neue"/>
                <a:ea typeface="Helvetica Neue"/>
                <a:cs typeface="Helvetica Neue"/>
                <a:sym typeface="Helvetica Neue"/>
              </a:defRPr>
            </a:lvl1pPr>
            <a:lvl2pPr indent="-228600" lvl="1" marL="914400" algn="l">
              <a:lnSpc>
                <a:spcPct val="90000"/>
              </a:lnSpc>
              <a:spcBef>
                <a:spcPts val="0"/>
              </a:spcBef>
              <a:spcAft>
                <a:spcPts val="0"/>
              </a:spcAft>
              <a:buClr>
                <a:srgbClr val="004C7F"/>
              </a:buClr>
              <a:buSzPts val="8500"/>
              <a:buFont typeface="Helvetica Neue"/>
              <a:buNone/>
              <a:defRPr sz="8500">
                <a:solidFill>
                  <a:srgbClr val="004C7F"/>
                </a:solidFill>
                <a:latin typeface="Helvetica Neue"/>
                <a:ea typeface="Helvetica Neue"/>
                <a:cs typeface="Helvetica Neue"/>
                <a:sym typeface="Helvetica Neue"/>
              </a:defRPr>
            </a:lvl2pPr>
            <a:lvl3pPr indent="-228600" lvl="2" marL="1371600" algn="l">
              <a:lnSpc>
                <a:spcPct val="90000"/>
              </a:lnSpc>
              <a:spcBef>
                <a:spcPts val="0"/>
              </a:spcBef>
              <a:spcAft>
                <a:spcPts val="0"/>
              </a:spcAft>
              <a:buClr>
                <a:srgbClr val="004C7F"/>
              </a:buClr>
              <a:buSzPts val="8500"/>
              <a:buFont typeface="Helvetica Neue"/>
              <a:buNone/>
              <a:defRPr sz="8500">
                <a:solidFill>
                  <a:srgbClr val="004C7F"/>
                </a:solidFill>
                <a:latin typeface="Helvetica Neue"/>
                <a:ea typeface="Helvetica Neue"/>
                <a:cs typeface="Helvetica Neue"/>
                <a:sym typeface="Helvetica Neue"/>
              </a:defRPr>
            </a:lvl3pPr>
            <a:lvl4pPr indent="-228600" lvl="3" marL="1828800" algn="l">
              <a:lnSpc>
                <a:spcPct val="90000"/>
              </a:lnSpc>
              <a:spcBef>
                <a:spcPts val="0"/>
              </a:spcBef>
              <a:spcAft>
                <a:spcPts val="0"/>
              </a:spcAft>
              <a:buClr>
                <a:srgbClr val="004C7F"/>
              </a:buClr>
              <a:buSzPts val="8500"/>
              <a:buFont typeface="Helvetica Neue"/>
              <a:buNone/>
              <a:defRPr sz="8500">
                <a:solidFill>
                  <a:srgbClr val="004C7F"/>
                </a:solidFill>
                <a:latin typeface="Helvetica Neue"/>
                <a:ea typeface="Helvetica Neue"/>
                <a:cs typeface="Helvetica Neue"/>
                <a:sym typeface="Helvetica Neue"/>
              </a:defRPr>
            </a:lvl4pPr>
            <a:lvl5pPr indent="-228600" lvl="4" marL="2286000" algn="l">
              <a:lnSpc>
                <a:spcPct val="90000"/>
              </a:lnSpc>
              <a:spcBef>
                <a:spcPts val="0"/>
              </a:spcBef>
              <a:spcAft>
                <a:spcPts val="0"/>
              </a:spcAft>
              <a:buClr>
                <a:srgbClr val="004C7F"/>
              </a:buClr>
              <a:buSzPts val="8500"/>
              <a:buFont typeface="Helvetica Neue"/>
              <a:buNone/>
              <a:defRPr sz="8500">
                <a:solidFill>
                  <a:srgbClr val="004C7F"/>
                </a:solidFill>
                <a:latin typeface="Helvetica Neue"/>
                <a:ea typeface="Helvetica Neue"/>
                <a:cs typeface="Helvetica Neue"/>
                <a:sym typeface="Helvetica Neue"/>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7" name="Google Shape;17;p3"/>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8" name="Shape 18"/>
        <p:cNvGrpSpPr/>
        <p:nvPr/>
      </p:nvGrpSpPr>
      <p:grpSpPr>
        <a:xfrm>
          <a:off x="0" y="0"/>
          <a:ext cx="0" cy="0"/>
          <a:chOff x="0" y="0"/>
          <a:chExt cx="0" cy="0"/>
        </a:xfrm>
      </p:grpSpPr>
      <p:sp>
        <p:nvSpPr>
          <p:cNvPr id="19" name="Google Shape;19;p4"/>
          <p:cNvSpPr txBox="1"/>
          <p:nvPr>
            <p:ph type="title"/>
          </p:nvPr>
        </p:nvSpPr>
        <p:spPr>
          <a:xfrm>
            <a:off x="1206500" y="952500"/>
            <a:ext cx="21971000" cy="14351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4C7F"/>
              </a:buClr>
              <a:buSzPts val="1800"/>
              <a:buNone/>
              <a:defRPr/>
            </a:lvl1pPr>
            <a:lvl2pPr lvl="1" algn="l">
              <a:lnSpc>
                <a:spcPct val="80000"/>
              </a:lnSpc>
              <a:spcBef>
                <a:spcPts val="0"/>
              </a:spcBef>
              <a:spcAft>
                <a:spcPts val="0"/>
              </a:spcAft>
              <a:buClr>
                <a:srgbClr val="004C7F"/>
              </a:buClr>
              <a:buSzPts val="1800"/>
              <a:buNone/>
              <a:defRPr/>
            </a:lvl2pPr>
            <a:lvl3pPr lvl="2" algn="l">
              <a:lnSpc>
                <a:spcPct val="80000"/>
              </a:lnSpc>
              <a:spcBef>
                <a:spcPts val="0"/>
              </a:spcBef>
              <a:spcAft>
                <a:spcPts val="0"/>
              </a:spcAft>
              <a:buClr>
                <a:srgbClr val="004C7F"/>
              </a:buClr>
              <a:buSzPts val="1800"/>
              <a:buNone/>
              <a:defRPr/>
            </a:lvl3pPr>
            <a:lvl4pPr lvl="3" algn="l">
              <a:lnSpc>
                <a:spcPct val="80000"/>
              </a:lnSpc>
              <a:spcBef>
                <a:spcPts val="0"/>
              </a:spcBef>
              <a:spcAft>
                <a:spcPts val="0"/>
              </a:spcAft>
              <a:buClr>
                <a:srgbClr val="004C7F"/>
              </a:buClr>
              <a:buSzPts val="1800"/>
              <a:buNone/>
              <a:defRPr/>
            </a:lvl4pPr>
            <a:lvl5pPr lvl="4" algn="l">
              <a:lnSpc>
                <a:spcPct val="80000"/>
              </a:lnSpc>
              <a:spcBef>
                <a:spcPts val="0"/>
              </a:spcBef>
              <a:spcAft>
                <a:spcPts val="0"/>
              </a:spcAft>
              <a:buClr>
                <a:srgbClr val="004C7F"/>
              </a:buClr>
              <a:buSzPts val="1800"/>
              <a:buNone/>
              <a:defRPr/>
            </a:lvl5pPr>
            <a:lvl6pPr lvl="5" algn="l">
              <a:lnSpc>
                <a:spcPct val="80000"/>
              </a:lnSpc>
              <a:spcBef>
                <a:spcPts val="0"/>
              </a:spcBef>
              <a:spcAft>
                <a:spcPts val="0"/>
              </a:spcAft>
              <a:buClr>
                <a:srgbClr val="004C7F"/>
              </a:buClr>
              <a:buSzPts val="1800"/>
              <a:buNone/>
              <a:defRPr/>
            </a:lvl6pPr>
            <a:lvl7pPr lvl="6" algn="l">
              <a:lnSpc>
                <a:spcPct val="80000"/>
              </a:lnSpc>
              <a:spcBef>
                <a:spcPts val="0"/>
              </a:spcBef>
              <a:spcAft>
                <a:spcPts val="0"/>
              </a:spcAft>
              <a:buClr>
                <a:srgbClr val="004C7F"/>
              </a:buClr>
              <a:buSzPts val="1800"/>
              <a:buNone/>
              <a:defRPr/>
            </a:lvl7pPr>
            <a:lvl8pPr lvl="7" algn="l">
              <a:lnSpc>
                <a:spcPct val="80000"/>
              </a:lnSpc>
              <a:spcBef>
                <a:spcPts val="0"/>
              </a:spcBef>
              <a:spcAft>
                <a:spcPts val="0"/>
              </a:spcAft>
              <a:buClr>
                <a:srgbClr val="004C7F"/>
              </a:buClr>
              <a:buSzPts val="1800"/>
              <a:buNone/>
              <a:defRPr/>
            </a:lvl8pPr>
            <a:lvl9pPr lvl="8" algn="l">
              <a:lnSpc>
                <a:spcPct val="80000"/>
              </a:lnSpc>
              <a:spcBef>
                <a:spcPts val="0"/>
              </a:spcBef>
              <a:spcAft>
                <a:spcPts val="0"/>
              </a:spcAft>
              <a:buClr>
                <a:srgbClr val="004C7F"/>
              </a:buClr>
              <a:buSzPts val="1800"/>
              <a:buNone/>
              <a:defRPr/>
            </a:lvl9pPr>
          </a:lstStyle>
          <a:p/>
        </p:txBody>
      </p:sp>
      <p:sp>
        <p:nvSpPr>
          <p:cNvPr id="20" name="Google Shape;20;p4"/>
          <p:cNvSpPr txBox="1"/>
          <p:nvPr>
            <p:ph idx="1" type="body"/>
          </p:nvPr>
        </p:nvSpPr>
        <p:spPr>
          <a:xfrm>
            <a:off x="1206500" y="2247900"/>
            <a:ext cx="21971000" cy="9347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21" name="Google Shape;21;p4"/>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1800"/>
              </a:spcBef>
              <a:spcAft>
                <a:spcPts val="0"/>
              </a:spcAft>
              <a:buClr>
                <a:srgbClr val="000000"/>
              </a:buClr>
              <a:buSzPts val="5500"/>
              <a:buFont typeface="Helvetica Neue"/>
              <a:buNone/>
              <a:defRPr sz="5500"/>
            </a:lvl1pPr>
            <a:lvl2pPr indent="-228600" lvl="1" marL="914400" algn="l">
              <a:lnSpc>
                <a:spcPct val="100000"/>
              </a:lnSpc>
              <a:spcBef>
                <a:spcPts val="1800"/>
              </a:spcBef>
              <a:spcAft>
                <a:spcPts val="0"/>
              </a:spcAft>
              <a:buClr>
                <a:srgbClr val="000000"/>
              </a:buClr>
              <a:buSzPts val="5500"/>
              <a:buFont typeface="Helvetica Neue"/>
              <a:buNone/>
              <a:defRPr sz="5500"/>
            </a:lvl2pPr>
            <a:lvl3pPr indent="-228600" lvl="2" marL="1371600" algn="l">
              <a:lnSpc>
                <a:spcPct val="100000"/>
              </a:lnSpc>
              <a:spcBef>
                <a:spcPts val="1800"/>
              </a:spcBef>
              <a:spcAft>
                <a:spcPts val="0"/>
              </a:spcAft>
              <a:buClr>
                <a:srgbClr val="000000"/>
              </a:buClr>
              <a:buSzPts val="5500"/>
              <a:buFont typeface="Helvetica Neue"/>
              <a:buNone/>
              <a:defRPr sz="5500"/>
            </a:lvl3pPr>
            <a:lvl4pPr indent="-228600" lvl="3" marL="1828800" algn="l">
              <a:lnSpc>
                <a:spcPct val="100000"/>
              </a:lnSpc>
              <a:spcBef>
                <a:spcPts val="1800"/>
              </a:spcBef>
              <a:spcAft>
                <a:spcPts val="0"/>
              </a:spcAft>
              <a:buClr>
                <a:srgbClr val="000000"/>
              </a:buClr>
              <a:buSzPts val="5500"/>
              <a:buFont typeface="Helvetica Neue"/>
              <a:buNone/>
              <a:defRPr sz="5500"/>
            </a:lvl4pPr>
            <a:lvl5pPr indent="-228600" lvl="4" marL="2286000" algn="l">
              <a:lnSpc>
                <a:spcPct val="100000"/>
              </a:lnSpc>
              <a:spcBef>
                <a:spcPts val="1800"/>
              </a:spcBef>
              <a:spcAft>
                <a:spcPts val="0"/>
              </a:spcAft>
              <a:buClr>
                <a:srgbClr val="000000"/>
              </a:buClr>
              <a:buSzPts val="5500"/>
              <a:buFont typeface="Helvetica Neue"/>
              <a:buNone/>
              <a:defRPr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22" name="Google Shape;22;p4"/>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bg>
      <p:bgPr>
        <a:solidFill>
          <a:srgbClr val="003462"/>
        </a:solidFill>
      </p:bgPr>
    </p:bg>
    <p:spTree>
      <p:nvGrpSpPr>
        <p:cNvPr id="23" name="Shape 23"/>
        <p:cNvGrpSpPr/>
        <p:nvPr/>
      </p:nvGrpSpPr>
      <p:grpSpPr>
        <a:xfrm>
          <a:off x="0" y="0"/>
          <a:ext cx="0" cy="0"/>
          <a:chOff x="0" y="0"/>
          <a:chExt cx="0" cy="0"/>
        </a:xfrm>
      </p:grpSpPr>
      <p:sp>
        <p:nvSpPr>
          <p:cNvPr id="24" name="Google Shape;24;p5"/>
          <p:cNvSpPr txBox="1"/>
          <p:nvPr>
            <p:ph type="title"/>
          </p:nvPr>
        </p:nvSpPr>
        <p:spPr>
          <a:xfrm>
            <a:off x="1206496" y="4533900"/>
            <a:ext cx="21971004" cy="4648200"/>
          </a:xfrm>
          <a:prstGeom prst="rect">
            <a:avLst/>
          </a:prstGeom>
          <a:noFill/>
          <a:ln>
            <a:noFill/>
          </a:ln>
        </p:spPr>
        <p:txBody>
          <a:bodyPr anchorCtr="0" anchor="ctr" bIns="50800" lIns="50800" spcFirstLastPara="1" rIns="50800" wrap="square" tIns="50800">
            <a:normAutofit/>
          </a:bodyPr>
          <a:lstStyle>
            <a:lvl1pPr lvl="0" algn="l">
              <a:lnSpc>
                <a:spcPct val="80000"/>
              </a:lnSpc>
              <a:spcBef>
                <a:spcPts val="0"/>
              </a:spcBef>
              <a:spcAft>
                <a:spcPts val="0"/>
              </a:spcAft>
              <a:buClr>
                <a:srgbClr val="FFFFFF"/>
              </a:buClr>
              <a:buSzPts val="11600"/>
              <a:buFont typeface="Helvetica Neue"/>
              <a:buNone/>
              <a:defRPr b="0" sz="11600">
                <a:solidFill>
                  <a:srgbClr val="FFFFFF"/>
                </a:solidFill>
                <a:latin typeface="Helvetica Neue"/>
                <a:ea typeface="Helvetica Neue"/>
                <a:cs typeface="Helvetica Neue"/>
                <a:sym typeface="Helvetica Neue"/>
              </a:defRPr>
            </a:lvl1pPr>
            <a:lvl2pPr lvl="1" algn="l">
              <a:lnSpc>
                <a:spcPct val="80000"/>
              </a:lnSpc>
              <a:spcBef>
                <a:spcPts val="0"/>
              </a:spcBef>
              <a:spcAft>
                <a:spcPts val="0"/>
              </a:spcAft>
              <a:buClr>
                <a:srgbClr val="004C7F"/>
              </a:buClr>
              <a:buSzPts val="1800"/>
              <a:buNone/>
              <a:defRPr/>
            </a:lvl2pPr>
            <a:lvl3pPr lvl="2" algn="l">
              <a:lnSpc>
                <a:spcPct val="80000"/>
              </a:lnSpc>
              <a:spcBef>
                <a:spcPts val="0"/>
              </a:spcBef>
              <a:spcAft>
                <a:spcPts val="0"/>
              </a:spcAft>
              <a:buClr>
                <a:srgbClr val="004C7F"/>
              </a:buClr>
              <a:buSzPts val="1800"/>
              <a:buNone/>
              <a:defRPr/>
            </a:lvl3pPr>
            <a:lvl4pPr lvl="3" algn="l">
              <a:lnSpc>
                <a:spcPct val="80000"/>
              </a:lnSpc>
              <a:spcBef>
                <a:spcPts val="0"/>
              </a:spcBef>
              <a:spcAft>
                <a:spcPts val="0"/>
              </a:spcAft>
              <a:buClr>
                <a:srgbClr val="004C7F"/>
              </a:buClr>
              <a:buSzPts val="1800"/>
              <a:buNone/>
              <a:defRPr/>
            </a:lvl4pPr>
            <a:lvl5pPr lvl="4" algn="l">
              <a:lnSpc>
                <a:spcPct val="80000"/>
              </a:lnSpc>
              <a:spcBef>
                <a:spcPts val="0"/>
              </a:spcBef>
              <a:spcAft>
                <a:spcPts val="0"/>
              </a:spcAft>
              <a:buClr>
                <a:srgbClr val="004C7F"/>
              </a:buClr>
              <a:buSzPts val="1800"/>
              <a:buNone/>
              <a:defRPr/>
            </a:lvl5pPr>
            <a:lvl6pPr lvl="5" algn="l">
              <a:lnSpc>
                <a:spcPct val="80000"/>
              </a:lnSpc>
              <a:spcBef>
                <a:spcPts val="0"/>
              </a:spcBef>
              <a:spcAft>
                <a:spcPts val="0"/>
              </a:spcAft>
              <a:buClr>
                <a:srgbClr val="004C7F"/>
              </a:buClr>
              <a:buSzPts val="1800"/>
              <a:buNone/>
              <a:defRPr/>
            </a:lvl6pPr>
            <a:lvl7pPr lvl="6" algn="l">
              <a:lnSpc>
                <a:spcPct val="80000"/>
              </a:lnSpc>
              <a:spcBef>
                <a:spcPts val="0"/>
              </a:spcBef>
              <a:spcAft>
                <a:spcPts val="0"/>
              </a:spcAft>
              <a:buClr>
                <a:srgbClr val="004C7F"/>
              </a:buClr>
              <a:buSzPts val="1800"/>
              <a:buNone/>
              <a:defRPr/>
            </a:lvl7pPr>
            <a:lvl8pPr lvl="7" algn="l">
              <a:lnSpc>
                <a:spcPct val="80000"/>
              </a:lnSpc>
              <a:spcBef>
                <a:spcPts val="0"/>
              </a:spcBef>
              <a:spcAft>
                <a:spcPts val="0"/>
              </a:spcAft>
              <a:buClr>
                <a:srgbClr val="004C7F"/>
              </a:buClr>
              <a:buSzPts val="1800"/>
              <a:buNone/>
              <a:defRPr/>
            </a:lvl8pPr>
            <a:lvl9pPr lvl="8" algn="l">
              <a:lnSpc>
                <a:spcPct val="80000"/>
              </a:lnSpc>
              <a:spcBef>
                <a:spcPts val="0"/>
              </a:spcBef>
              <a:spcAft>
                <a:spcPts val="0"/>
              </a:spcAft>
              <a:buClr>
                <a:srgbClr val="004C7F"/>
              </a:buClr>
              <a:buSzPts val="1800"/>
              <a:buNone/>
              <a:defRPr/>
            </a:lvl9pPr>
          </a:lstStyle>
          <a:p/>
        </p:txBody>
      </p:sp>
      <p:sp>
        <p:nvSpPr>
          <p:cNvPr id="25" name="Google Shape;25;p5"/>
          <p:cNvSpPr txBox="1"/>
          <p:nvPr>
            <p:ph idx="12" type="sldNum"/>
          </p:nvPr>
        </p:nvSpPr>
        <p:spPr>
          <a:xfrm>
            <a:off x="12001499" y="13085233"/>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a:solidFill>
                  <a:srgbClr val="FFFFFF"/>
                </a:solidFill>
              </a:defRPr>
            </a:lvl1pPr>
            <a:lvl2pPr indent="0" lvl="1" marL="0" marR="0" algn="ctr">
              <a:lnSpc>
                <a:spcPct val="100000"/>
              </a:lnSpc>
              <a:spcBef>
                <a:spcPts val="0"/>
              </a:spcBef>
              <a:spcAft>
                <a:spcPts val="0"/>
              </a:spcAft>
              <a:buClr>
                <a:srgbClr val="FFFFFF"/>
              </a:buClr>
              <a:buSzPts val="1800"/>
              <a:buFont typeface="Helvetica Neue"/>
              <a:buNone/>
              <a:defRPr>
                <a:solidFill>
                  <a:srgbClr val="FFFFFF"/>
                </a:solidFill>
              </a:defRPr>
            </a:lvl2pPr>
            <a:lvl3pPr indent="0" lvl="2" marL="0" marR="0" algn="ctr">
              <a:lnSpc>
                <a:spcPct val="100000"/>
              </a:lnSpc>
              <a:spcBef>
                <a:spcPts val="0"/>
              </a:spcBef>
              <a:spcAft>
                <a:spcPts val="0"/>
              </a:spcAft>
              <a:buClr>
                <a:srgbClr val="FFFFFF"/>
              </a:buClr>
              <a:buSzPts val="1800"/>
              <a:buFont typeface="Helvetica Neue"/>
              <a:buNone/>
              <a:defRPr>
                <a:solidFill>
                  <a:srgbClr val="FFFFFF"/>
                </a:solidFill>
              </a:defRPr>
            </a:lvl3pPr>
            <a:lvl4pPr indent="0" lvl="3" marL="0" marR="0" algn="ctr">
              <a:lnSpc>
                <a:spcPct val="100000"/>
              </a:lnSpc>
              <a:spcBef>
                <a:spcPts val="0"/>
              </a:spcBef>
              <a:spcAft>
                <a:spcPts val="0"/>
              </a:spcAft>
              <a:buClr>
                <a:srgbClr val="FFFFFF"/>
              </a:buClr>
              <a:buSzPts val="1800"/>
              <a:buFont typeface="Helvetica Neue"/>
              <a:buNone/>
              <a:defRPr>
                <a:solidFill>
                  <a:srgbClr val="FFFFFF"/>
                </a:solidFill>
              </a:defRPr>
            </a:lvl4pPr>
            <a:lvl5pPr indent="0" lvl="4" marL="0" marR="0" algn="ctr">
              <a:lnSpc>
                <a:spcPct val="100000"/>
              </a:lnSpc>
              <a:spcBef>
                <a:spcPts val="0"/>
              </a:spcBef>
              <a:spcAft>
                <a:spcPts val="0"/>
              </a:spcAft>
              <a:buClr>
                <a:srgbClr val="FFFFFF"/>
              </a:buClr>
              <a:buSzPts val="1800"/>
              <a:buFont typeface="Helvetica Neue"/>
              <a:buNone/>
              <a:defRPr>
                <a:solidFill>
                  <a:srgbClr val="FFFFFF"/>
                </a:solidFill>
              </a:defRPr>
            </a:lvl5pPr>
            <a:lvl6pPr indent="0" lvl="5" marL="0" marR="0" algn="ctr">
              <a:lnSpc>
                <a:spcPct val="100000"/>
              </a:lnSpc>
              <a:spcBef>
                <a:spcPts val="0"/>
              </a:spcBef>
              <a:spcAft>
                <a:spcPts val="0"/>
              </a:spcAft>
              <a:buClr>
                <a:srgbClr val="FFFFFF"/>
              </a:buClr>
              <a:buSzPts val="1800"/>
              <a:buFont typeface="Helvetica Neue"/>
              <a:buNone/>
              <a:defRPr>
                <a:solidFill>
                  <a:srgbClr val="FFFFFF"/>
                </a:solidFill>
              </a:defRPr>
            </a:lvl6pPr>
            <a:lvl7pPr indent="0" lvl="6" marL="0" marR="0" algn="ctr">
              <a:lnSpc>
                <a:spcPct val="100000"/>
              </a:lnSpc>
              <a:spcBef>
                <a:spcPts val="0"/>
              </a:spcBef>
              <a:spcAft>
                <a:spcPts val="0"/>
              </a:spcAft>
              <a:buClr>
                <a:srgbClr val="FFFFFF"/>
              </a:buClr>
              <a:buSzPts val="1800"/>
              <a:buFont typeface="Helvetica Neue"/>
              <a:buNone/>
              <a:defRPr>
                <a:solidFill>
                  <a:srgbClr val="FFFFFF"/>
                </a:solidFill>
              </a:defRPr>
            </a:lvl7pPr>
            <a:lvl8pPr indent="0" lvl="7" marL="0" marR="0" algn="ctr">
              <a:lnSpc>
                <a:spcPct val="100000"/>
              </a:lnSpc>
              <a:spcBef>
                <a:spcPts val="0"/>
              </a:spcBef>
              <a:spcAft>
                <a:spcPts val="0"/>
              </a:spcAft>
              <a:buClr>
                <a:srgbClr val="FFFFFF"/>
              </a:buClr>
              <a:buSzPts val="1800"/>
              <a:buFont typeface="Helvetica Neue"/>
              <a:buNone/>
              <a:defRPr>
                <a:solidFill>
                  <a:srgbClr val="FFFFFF"/>
                </a:solidFill>
              </a:defRPr>
            </a:lvl8pPr>
            <a:lvl9pPr indent="0" lvl="8" marL="0" marR="0" algn="ctr">
              <a:lnSpc>
                <a:spcPct val="100000"/>
              </a:lnSpc>
              <a:spcBef>
                <a:spcPts val="0"/>
              </a:spcBef>
              <a:spcAft>
                <a:spcPts val="0"/>
              </a:spcAft>
              <a:buClr>
                <a:srgbClr val="FFFFFF"/>
              </a:buClr>
              <a:buSzPts val="1800"/>
              <a:buFont typeface="Helvetica Neue"/>
              <a:buNone/>
              <a:defRPr>
                <a:solidFill>
                  <a:srgbClr val="FFFFFF"/>
                </a:solidFill>
              </a:defRPr>
            </a:lvl9pPr>
          </a:lstStyle>
          <a:p>
            <a:pPr indent="0" lvl="0" marL="0" rtl="0" algn="ctr">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26" name="Shape 26"/>
        <p:cNvGrpSpPr/>
        <p:nvPr/>
      </p:nvGrpSpPr>
      <p:grpSpPr>
        <a:xfrm>
          <a:off x="0" y="0"/>
          <a:ext cx="0" cy="0"/>
          <a:chOff x="0" y="0"/>
          <a:chExt cx="0" cy="0"/>
        </a:xfrm>
      </p:grpSpPr>
      <p:sp>
        <p:nvSpPr>
          <p:cNvPr id="27" name="Google Shape;27;p6"/>
          <p:cNvSpPr/>
          <p:nvPr>
            <p:ph idx="2" type="pic"/>
          </p:nvPr>
        </p:nvSpPr>
        <p:spPr>
          <a:xfrm>
            <a:off x="0" y="-1270000"/>
            <a:ext cx="24384001" cy="16256001"/>
          </a:xfrm>
          <a:prstGeom prst="rect">
            <a:avLst/>
          </a:prstGeom>
          <a:noFill/>
          <a:ln>
            <a:noFill/>
          </a:ln>
        </p:spPr>
      </p:sp>
      <p:sp>
        <p:nvSpPr>
          <p:cNvPr id="28" name="Google Shape;28;p6"/>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a:solidFill>
                  <a:srgbClr val="FFFFFF"/>
                </a:solidFill>
              </a:defRPr>
            </a:lvl1pPr>
            <a:lvl2pPr indent="0" lvl="1" marL="0" marR="0" algn="ctr">
              <a:lnSpc>
                <a:spcPct val="100000"/>
              </a:lnSpc>
              <a:spcBef>
                <a:spcPts val="0"/>
              </a:spcBef>
              <a:spcAft>
                <a:spcPts val="0"/>
              </a:spcAft>
              <a:buClr>
                <a:srgbClr val="FFFFFF"/>
              </a:buClr>
              <a:buSzPts val="1800"/>
              <a:buFont typeface="Helvetica Neue"/>
              <a:buNone/>
              <a:defRPr>
                <a:solidFill>
                  <a:srgbClr val="FFFFFF"/>
                </a:solidFill>
              </a:defRPr>
            </a:lvl2pPr>
            <a:lvl3pPr indent="0" lvl="2" marL="0" marR="0" algn="ctr">
              <a:lnSpc>
                <a:spcPct val="100000"/>
              </a:lnSpc>
              <a:spcBef>
                <a:spcPts val="0"/>
              </a:spcBef>
              <a:spcAft>
                <a:spcPts val="0"/>
              </a:spcAft>
              <a:buClr>
                <a:srgbClr val="FFFFFF"/>
              </a:buClr>
              <a:buSzPts val="1800"/>
              <a:buFont typeface="Helvetica Neue"/>
              <a:buNone/>
              <a:defRPr>
                <a:solidFill>
                  <a:srgbClr val="FFFFFF"/>
                </a:solidFill>
              </a:defRPr>
            </a:lvl3pPr>
            <a:lvl4pPr indent="0" lvl="3" marL="0" marR="0" algn="ctr">
              <a:lnSpc>
                <a:spcPct val="100000"/>
              </a:lnSpc>
              <a:spcBef>
                <a:spcPts val="0"/>
              </a:spcBef>
              <a:spcAft>
                <a:spcPts val="0"/>
              </a:spcAft>
              <a:buClr>
                <a:srgbClr val="FFFFFF"/>
              </a:buClr>
              <a:buSzPts val="1800"/>
              <a:buFont typeface="Helvetica Neue"/>
              <a:buNone/>
              <a:defRPr>
                <a:solidFill>
                  <a:srgbClr val="FFFFFF"/>
                </a:solidFill>
              </a:defRPr>
            </a:lvl4pPr>
            <a:lvl5pPr indent="0" lvl="4" marL="0" marR="0" algn="ctr">
              <a:lnSpc>
                <a:spcPct val="100000"/>
              </a:lnSpc>
              <a:spcBef>
                <a:spcPts val="0"/>
              </a:spcBef>
              <a:spcAft>
                <a:spcPts val="0"/>
              </a:spcAft>
              <a:buClr>
                <a:srgbClr val="FFFFFF"/>
              </a:buClr>
              <a:buSzPts val="1800"/>
              <a:buFont typeface="Helvetica Neue"/>
              <a:buNone/>
              <a:defRPr>
                <a:solidFill>
                  <a:srgbClr val="FFFFFF"/>
                </a:solidFill>
              </a:defRPr>
            </a:lvl5pPr>
            <a:lvl6pPr indent="0" lvl="5" marL="0" marR="0" algn="ctr">
              <a:lnSpc>
                <a:spcPct val="100000"/>
              </a:lnSpc>
              <a:spcBef>
                <a:spcPts val="0"/>
              </a:spcBef>
              <a:spcAft>
                <a:spcPts val="0"/>
              </a:spcAft>
              <a:buClr>
                <a:srgbClr val="FFFFFF"/>
              </a:buClr>
              <a:buSzPts val="1800"/>
              <a:buFont typeface="Helvetica Neue"/>
              <a:buNone/>
              <a:defRPr>
                <a:solidFill>
                  <a:srgbClr val="FFFFFF"/>
                </a:solidFill>
              </a:defRPr>
            </a:lvl6pPr>
            <a:lvl7pPr indent="0" lvl="6" marL="0" marR="0" algn="ctr">
              <a:lnSpc>
                <a:spcPct val="100000"/>
              </a:lnSpc>
              <a:spcBef>
                <a:spcPts val="0"/>
              </a:spcBef>
              <a:spcAft>
                <a:spcPts val="0"/>
              </a:spcAft>
              <a:buClr>
                <a:srgbClr val="FFFFFF"/>
              </a:buClr>
              <a:buSzPts val="1800"/>
              <a:buFont typeface="Helvetica Neue"/>
              <a:buNone/>
              <a:defRPr>
                <a:solidFill>
                  <a:srgbClr val="FFFFFF"/>
                </a:solidFill>
              </a:defRPr>
            </a:lvl7pPr>
            <a:lvl8pPr indent="0" lvl="7" marL="0" marR="0" algn="ctr">
              <a:lnSpc>
                <a:spcPct val="100000"/>
              </a:lnSpc>
              <a:spcBef>
                <a:spcPts val="0"/>
              </a:spcBef>
              <a:spcAft>
                <a:spcPts val="0"/>
              </a:spcAft>
              <a:buClr>
                <a:srgbClr val="FFFFFF"/>
              </a:buClr>
              <a:buSzPts val="1800"/>
              <a:buFont typeface="Helvetica Neue"/>
              <a:buNone/>
              <a:defRPr>
                <a:solidFill>
                  <a:srgbClr val="FFFFFF"/>
                </a:solidFill>
              </a:defRPr>
            </a:lvl8pPr>
            <a:lvl9pPr indent="0" lvl="8" marL="0" marR="0" algn="ctr">
              <a:lnSpc>
                <a:spcPct val="100000"/>
              </a:lnSpc>
              <a:spcBef>
                <a:spcPts val="0"/>
              </a:spcBef>
              <a:spcAft>
                <a:spcPts val="0"/>
              </a:spcAft>
              <a:buClr>
                <a:srgbClr val="FFFFFF"/>
              </a:buClr>
              <a:buSzPts val="1800"/>
              <a:buFont typeface="Helvetica Neue"/>
              <a:buNone/>
              <a:defRPr>
                <a:solidFill>
                  <a:srgbClr val="FFFFFF"/>
                </a:solidFill>
              </a:defRPr>
            </a:lvl9pPr>
          </a:lstStyle>
          <a:p>
            <a:pPr indent="0" lvl="0" marL="0" rtl="0" algn="ctr">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p:cSld name="Title &amp; Photo">
    <p:spTree>
      <p:nvGrpSpPr>
        <p:cNvPr id="29" name="Shape 29"/>
        <p:cNvGrpSpPr/>
        <p:nvPr/>
      </p:nvGrpSpPr>
      <p:grpSpPr>
        <a:xfrm>
          <a:off x="0" y="0"/>
          <a:ext cx="0" cy="0"/>
          <a:chOff x="0" y="0"/>
          <a:chExt cx="0" cy="0"/>
        </a:xfrm>
      </p:grpSpPr>
      <p:sp>
        <p:nvSpPr>
          <p:cNvPr id="30" name="Google Shape;30;p7"/>
          <p:cNvSpPr/>
          <p:nvPr>
            <p:ph idx="2" type="pic"/>
          </p:nvPr>
        </p:nvSpPr>
        <p:spPr>
          <a:xfrm>
            <a:off x="0" y="-1270000"/>
            <a:ext cx="24384001" cy="16256001"/>
          </a:xfrm>
          <a:prstGeom prst="rect">
            <a:avLst/>
          </a:prstGeom>
          <a:noFill/>
          <a:ln>
            <a:noFill/>
          </a:ln>
        </p:spPr>
      </p:sp>
      <p:sp>
        <p:nvSpPr>
          <p:cNvPr id="31" name="Google Shape;31;p7"/>
          <p:cNvSpPr txBox="1"/>
          <p:nvPr>
            <p:ph type="title"/>
          </p:nvPr>
        </p:nvSpPr>
        <p:spPr>
          <a:xfrm>
            <a:off x="1206500" y="7124700"/>
            <a:ext cx="21971000" cy="4648200"/>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FFFFFF"/>
              </a:buClr>
              <a:buSzPts val="11600"/>
              <a:buFont typeface="Helvetica Neue"/>
              <a:buNone/>
              <a:defRPr sz="11600">
                <a:solidFill>
                  <a:srgbClr val="FFFFFF"/>
                </a:solidFill>
              </a:defRPr>
            </a:lvl1pPr>
            <a:lvl2pPr lvl="1" algn="l">
              <a:lnSpc>
                <a:spcPct val="80000"/>
              </a:lnSpc>
              <a:spcBef>
                <a:spcPts val="0"/>
              </a:spcBef>
              <a:spcAft>
                <a:spcPts val="0"/>
              </a:spcAft>
              <a:buClr>
                <a:srgbClr val="004C7F"/>
              </a:buClr>
              <a:buSzPts val="1800"/>
              <a:buNone/>
              <a:defRPr/>
            </a:lvl2pPr>
            <a:lvl3pPr lvl="2" algn="l">
              <a:lnSpc>
                <a:spcPct val="80000"/>
              </a:lnSpc>
              <a:spcBef>
                <a:spcPts val="0"/>
              </a:spcBef>
              <a:spcAft>
                <a:spcPts val="0"/>
              </a:spcAft>
              <a:buClr>
                <a:srgbClr val="004C7F"/>
              </a:buClr>
              <a:buSzPts val="1800"/>
              <a:buNone/>
              <a:defRPr/>
            </a:lvl3pPr>
            <a:lvl4pPr lvl="3" algn="l">
              <a:lnSpc>
                <a:spcPct val="80000"/>
              </a:lnSpc>
              <a:spcBef>
                <a:spcPts val="0"/>
              </a:spcBef>
              <a:spcAft>
                <a:spcPts val="0"/>
              </a:spcAft>
              <a:buClr>
                <a:srgbClr val="004C7F"/>
              </a:buClr>
              <a:buSzPts val="1800"/>
              <a:buNone/>
              <a:defRPr/>
            </a:lvl4pPr>
            <a:lvl5pPr lvl="4" algn="l">
              <a:lnSpc>
                <a:spcPct val="80000"/>
              </a:lnSpc>
              <a:spcBef>
                <a:spcPts val="0"/>
              </a:spcBef>
              <a:spcAft>
                <a:spcPts val="0"/>
              </a:spcAft>
              <a:buClr>
                <a:srgbClr val="004C7F"/>
              </a:buClr>
              <a:buSzPts val="1800"/>
              <a:buNone/>
              <a:defRPr/>
            </a:lvl5pPr>
            <a:lvl6pPr lvl="5" algn="l">
              <a:lnSpc>
                <a:spcPct val="80000"/>
              </a:lnSpc>
              <a:spcBef>
                <a:spcPts val="0"/>
              </a:spcBef>
              <a:spcAft>
                <a:spcPts val="0"/>
              </a:spcAft>
              <a:buClr>
                <a:srgbClr val="004C7F"/>
              </a:buClr>
              <a:buSzPts val="1800"/>
              <a:buNone/>
              <a:defRPr/>
            </a:lvl6pPr>
            <a:lvl7pPr lvl="6" algn="l">
              <a:lnSpc>
                <a:spcPct val="80000"/>
              </a:lnSpc>
              <a:spcBef>
                <a:spcPts val="0"/>
              </a:spcBef>
              <a:spcAft>
                <a:spcPts val="0"/>
              </a:spcAft>
              <a:buClr>
                <a:srgbClr val="004C7F"/>
              </a:buClr>
              <a:buSzPts val="1800"/>
              <a:buNone/>
              <a:defRPr/>
            </a:lvl7pPr>
            <a:lvl8pPr lvl="7" algn="l">
              <a:lnSpc>
                <a:spcPct val="80000"/>
              </a:lnSpc>
              <a:spcBef>
                <a:spcPts val="0"/>
              </a:spcBef>
              <a:spcAft>
                <a:spcPts val="0"/>
              </a:spcAft>
              <a:buClr>
                <a:srgbClr val="004C7F"/>
              </a:buClr>
              <a:buSzPts val="1800"/>
              <a:buNone/>
              <a:defRPr/>
            </a:lvl8pPr>
            <a:lvl9pPr lvl="8" algn="l">
              <a:lnSpc>
                <a:spcPct val="80000"/>
              </a:lnSpc>
              <a:spcBef>
                <a:spcPts val="0"/>
              </a:spcBef>
              <a:spcAft>
                <a:spcPts val="0"/>
              </a:spcAft>
              <a:buClr>
                <a:srgbClr val="004C7F"/>
              </a:buClr>
              <a:buSzPts val="1800"/>
              <a:buNone/>
              <a:defRPr/>
            </a:lvl9pPr>
          </a:lstStyle>
          <a:p/>
        </p:txBody>
      </p:sp>
      <p:sp>
        <p:nvSpPr>
          <p:cNvPr id="32" name="Google Shape;32;p7"/>
          <p:cNvSpPr txBox="1"/>
          <p:nvPr>
            <p:ph idx="1" type="body"/>
          </p:nvPr>
        </p:nvSpPr>
        <p:spPr>
          <a:xfrm>
            <a:off x="1207690" y="1106137"/>
            <a:ext cx="21968621"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3600"/>
              <a:buFont typeface="Helvetica Neue"/>
              <a:buNone/>
              <a:defRPr b="1" sz="36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33" name="Google Shape;33;p7"/>
          <p:cNvSpPr txBox="1"/>
          <p:nvPr>
            <p:ph idx="3" type="body"/>
          </p:nvPr>
        </p:nvSpPr>
        <p:spPr>
          <a:xfrm>
            <a:off x="1206500" y="11609910"/>
            <a:ext cx="21971000" cy="1116952"/>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FFFFFF"/>
              </a:buClr>
              <a:buSzPts val="5500"/>
              <a:buFont typeface="Helvetica Neue"/>
              <a:buNone/>
              <a:defRPr b="1" sz="5500">
                <a:solidFill>
                  <a:srgbClr val="FFFFFF"/>
                </a:solidFill>
              </a:defRPr>
            </a:lvl1pPr>
            <a:lvl2pPr indent="-228600" lvl="1" marL="914400" algn="l">
              <a:lnSpc>
                <a:spcPct val="100000"/>
              </a:lnSpc>
              <a:spcBef>
                <a:spcPts val="0"/>
              </a:spcBef>
              <a:spcAft>
                <a:spcPts val="0"/>
              </a:spcAft>
              <a:buClr>
                <a:srgbClr val="FFFFFF"/>
              </a:buClr>
              <a:buSzPts val="5500"/>
              <a:buFont typeface="Helvetica Neue"/>
              <a:buNone/>
              <a:defRPr b="1" sz="5500">
                <a:solidFill>
                  <a:srgbClr val="FFFFFF"/>
                </a:solidFill>
              </a:defRPr>
            </a:lvl2pPr>
            <a:lvl3pPr indent="-228600" lvl="2" marL="1371600" algn="l">
              <a:lnSpc>
                <a:spcPct val="100000"/>
              </a:lnSpc>
              <a:spcBef>
                <a:spcPts val="0"/>
              </a:spcBef>
              <a:spcAft>
                <a:spcPts val="0"/>
              </a:spcAft>
              <a:buClr>
                <a:srgbClr val="FFFFFF"/>
              </a:buClr>
              <a:buSzPts val="5500"/>
              <a:buFont typeface="Helvetica Neue"/>
              <a:buNone/>
              <a:defRPr b="1" sz="5500">
                <a:solidFill>
                  <a:srgbClr val="FFFFFF"/>
                </a:solidFill>
              </a:defRPr>
            </a:lvl3pPr>
            <a:lvl4pPr indent="-228600" lvl="3" marL="1828800" algn="l">
              <a:lnSpc>
                <a:spcPct val="100000"/>
              </a:lnSpc>
              <a:spcBef>
                <a:spcPts val="0"/>
              </a:spcBef>
              <a:spcAft>
                <a:spcPts val="0"/>
              </a:spcAft>
              <a:buClr>
                <a:srgbClr val="FFFFFF"/>
              </a:buClr>
              <a:buSzPts val="5500"/>
              <a:buFont typeface="Helvetica Neue"/>
              <a:buNone/>
              <a:defRPr b="1" sz="5500">
                <a:solidFill>
                  <a:srgbClr val="FFFFFF"/>
                </a:solidFill>
              </a:defRPr>
            </a:lvl4pPr>
            <a:lvl5pPr indent="-228600" lvl="4" marL="2286000" algn="l">
              <a:lnSpc>
                <a:spcPct val="100000"/>
              </a:lnSpc>
              <a:spcBef>
                <a:spcPts val="0"/>
              </a:spcBef>
              <a:spcAft>
                <a:spcPts val="0"/>
              </a:spcAft>
              <a:buClr>
                <a:srgbClr val="FFFFFF"/>
              </a:buClr>
              <a:buSzPts val="5500"/>
              <a:buFont typeface="Helvetica Neue"/>
              <a:buNone/>
              <a:defRPr b="1" sz="5500">
                <a:solidFill>
                  <a:srgbClr val="FFFFFF"/>
                </a:solidFill>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34" name="Google Shape;34;p7"/>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a:solidFill>
                  <a:srgbClr val="FFFFFF"/>
                </a:solidFill>
              </a:defRPr>
            </a:lvl1pPr>
            <a:lvl2pPr indent="0" lvl="1" marL="0" marR="0" algn="ctr">
              <a:lnSpc>
                <a:spcPct val="100000"/>
              </a:lnSpc>
              <a:spcBef>
                <a:spcPts val="0"/>
              </a:spcBef>
              <a:spcAft>
                <a:spcPts val="0"/>
              </a:spcAft>
              <a:buClr>
                <a:srgbClr val="FFFFFF"/>
              </a:buClr>
              <a:buSzPts val="1800"/>
              <a:buFont typeface="Helvetica Neue"/>
              <a:buNone/>
              <a:defRPr>
                <a:solidFill>
                  <a:srgbClr val="FFFFFF"/>
                </a:solidFill>
              </a:defRPr>
            </a:lvl2pPr>
            <a:lvl3pPr indent="0" lvl="2" marL="0" marR="0" algn="ctr">
              <a:lnSpc>
                <a:spcPct val="100000"/>
              </a:lnSpc>
              <a:spcBef>
                <a:spcPts val="0"/>
              </a:spcBef>
              <a:spcAft>
                <a:spcPts val="0"/>
              </a:spcAft>
              <a:buClr>
                <a:srgbClr val="FFFFFF"/>
              </a:buClr>
              <a:buSzPts val="1800"/>
              <a:buFont typeface="Helvetica Neue"/>
              <a:buNone/>
              <a:defRPr>
                <a:solidFill>
                  <a:srgbClr val="FFFFFF"/>
                </a:solidFill>
              </a:defRPr>
            </a:lvl3pPr>
            <a:lvl4pPr indent="0" lvl="3" marL="0" marR="0" algn="ctr">
              <a:lnSpc>
                <a:spcPct val="100000"/>
              </a:lnSpc>
              <a:spcBef>
                <a:spcPts val="0"/>
              </a:spcBef>
              <a:spcAft>
                <a:spcPts val="0"/>
              </a:spcAft>
              <a:buClr>
                <a:srgbClr val="FFFFFF"/>
              </a:buClr>
              <a:buSzPts val="1800"/>
              <a:buFont typeface="Helvetica Neue"/>
              <a:buNone/>
              <a:defRPr>
                <a:solidFill>
                  <a:srgbClr val="FFFFFF"/>
                </a:solidFill>
              </a:defRPr>
            </a:lvl4pPr>
            <a:lvl5pPr indent="0" lvl="4" marL="0" marR="0" algn="ctr">
              <a:lnSpc>
                <a:spcPct val="100000"/>
              </a:lnSpc>
              <a:spcBef>
                <a:spcPts val="0"/>
              </a:spcBef>
              <a:spcAft>
                <a:spcPts val="0"/>
              </a:spcAft>
              <a:buClr>
                <a:srgbClr val="FFFFFF"/>
              </a:buClr>
              <a:buSzPts val="1800"/>
              <a:buFont typeface="Helvetica Neue"/>
              <a:buNone/>
              <a:defRPr>
                <a:solidFill>
                  <a:srgbClr val="FFFFFF"/>
                </a:solidFill>
              </a:defRPr>
            </a:lvl5pPr>
            <a:lvl6pPr indent="0" lvl="5" marL="0" marR="0" algn="ctr">
              <a:lnSpc>
                <a:spcPct val="100000"/>
              </a:lnSpc>
              <a:spcBef>
                <a:spcPts val="0"/>
              </a:spcBef>
              <a:spcAft>
                <a:spcPts val="0"/>
              </a:spcAft>
              <a:buClr>
                <a:srgbClr val="FFFFFF"/>
              </a:buClr>
              <a:buSzPts val="1800"/>
              <a:buFont typeface="Helvetica Neue"/>
              <a:buNone/>
              <a:defRPr>
                <a:solidFill>
                  <a:srgbClr val="FFFFFF"/>
                </a:solidFill>
              </a:defRPr>
            </a:lvl6pPr>
            <a:lvl7pPr indent="0" lvl="6" marL="0" marR="0" algn="ctr">
              <a:lnSpc>
                <a:spcPct val="100000"/>
              </a:lnSpc>
              <a:spcBef>
                <a:spcPts val="0"/>
              </a:spcBef>
              <a:spcAft>
                <a:spcPts val="0"/>
              </a:spcAft>
              <a:buClr>
                <a:srgbClr val="FFFFFF"/>
              </a:buClr>
              <a:buSzPts val="1800"/>
              <a:buFont typeface="Helvetica Neue"/>
              <a:buNone/>
              <a:defRPr>
                <a:solidFill>
                  <a:srgbClr val="FFFFFF"/>
                </a:solidFill>
              </a:defRPr>
            </a:lvl7pPr>
            <a:lvl8pPr indent="0" lvl="7" marL="0" marR="0" algn="ctr">
              <a:lnSpc>
                <a:spcPct val="100000"/>
              </a:lnSpc>
              <a:spcBef>
                <a:spcPts val="0"/>
              </a:spcBef>
              <a:spcAft>
                <a:spcPts val="0"/>
              </a:spcAft>
              <a:buClr>
                <a:srgbClr val="FFFFFF"/>
              </a:buClr>
              <a:buSzPts val="1800"/>
              <a:buFont typeface="Helvetica Neue"/>
              <a:buNone/>
              <a:defRPr>
                <a:solidFill>
                  <a:srgbClr val="FFFFFF"/>
                </a:solidFill>
              </a:defRPr>
            </a:lvl8pPr>
            <a:lvl9pPr indent="0" lvl="8" marL="0" marR="0" algn="ctr">
              <a:lnSpc>
                <a:spcPct val="100000"/>
              </a:lnSpc>
              <a:spcBef>
                <a:spcPts val="0"/>
              </a:spcBef>
              <a:spcAft>
                <a:spcPts val="0"/>
              </a:spcAft>
              <a:buClr>
                <a:srgbClr val="FFFFFF"/>
              </a:buClr>
              <a:buSzPts val="1800"/>
              <a:buFont typeface="Helvetica Neue"/>
              <a:buNone/>
              <a:defRPr>
                <a:solidFill>
                  <a:srgbClr val="FFFFFF"/>
                </a:solidFill>
              </a:defRPr>
            </a:lvl9pPr>
          </a:lstStyle>
          <a:p>
            <a:pPr indent="0" lvl="0" marL="0" rtl="0" algn="ctr">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Alt">
  <p:cSld name="Title &amp; Photo Alt">
    <p:spTree>
      <p:nvGrpSpPr>
        <p:cNvPr id="35" name="Shape 35"/>
        <p:cNvGrpSpPr/>
        <p:nvPr/>
      </p:nvGrpSpPr>
      <p:grpSpPr>
        <a:xfrm>
          <a:off x="0" y="0"/>
          <a:ext cx="0" cy="0"/>
          <a:chOff x="0" y="0"/>
          <a:chExt cx="0" cy="0"/>
        </a:xfrm>
      </p:grpSpPr>
      <p:sp>
        <p:nvSpPr>
          <p:cNvPr id="36" name="Google Shape;36;p8"/>
          <p:cNvSpPr/>
          <p:nvPr>
            <p:ph idx="2" type="pic"/>
          </p:nvPr>
        </p:nvSpPr>
        <p:spPr>
          <a:xfrm>
            <a:off x="9226574" y="1270000"/>
            <a:ext cx="16840151" cy="11184435"/>
          </a:xfrm>
          <a:prstGeom prst="rect">
            <a:avLst/>
          </a:prstGeom>
          <a:noFill/>
          <a:ln>
            <a:noFill/>
          </a:ln>
        </p:spPr>
      </p:sp>
      <p:sp>
        <p:nvSpPr>
          <p:cNvPr id="37" name="Google Shape;37;p8"/>
          <p:cNvSpPr txBox="1"/>
          <p:nvPr>
            <p:ph type="title"/>
          </p:nvPr>
        </p:nvSpPr>
        <p:spPr>
          <a:xfrm>
            <a:off x="1206500" y="1270000"/>
            <a:ext cx="9779000" cy="5882273"/>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4C7F"/>
              </a:buClr>
              <a:buSzPts val="1800"/>
              <a:buNone/>
              <a:defRPr/>
            </a:lvl1pPr>
            <a:lvl2pPr lvl="1" algn="l">
              <a:lnSpc>
                <a:spcPct val="80000"/>
              </a:lnSpc>
              <a:spcBef>
                <a:spcPts val="0"/>
              </a:spcBef>
              <a:spcAft>
                <a:spcPts val="0"/>
              </a:spcAft>
              <a:buClr>
                <a:srgbClr val="004C7F"/>
              </a:buClr>
              <a:buSzPts val="1800"/>
              <a:buNone/>
              <a:defRPr/>
            </a:lvl2pPr>
            <a:lvl3pPr lvl="2" algn="l">
              <a:lnSpc>
                <a:spcPct val="80000"/>
              </a:lnSpc>
              <a:spcBef>
                <a:spcPts val="0"/>
              </a:spcBef>
              <a:spcAft>
                <a:spcPts val="0"/>
              </a:spcAft>
              <a:buClr>
                <a:srgbClr val="004C7F"/>
              </a:buClr>
              <a:buSzPts val="1800"/>
              <a:buNone/>
              <a:defRPr/>
            </a:lvl3pPr>
            <a:lvl4pPr lvl="3" algn="l">
              <a:lnSpc>
                <a:spcPct val="80000"/>
              </a:lnSpc>
              <a:spcBef>
                <a:spcPts val="0"/>
              </a:spcBef>
              <a:spcAft>
                <a:spcPts val="0"/>
              </a:spcAft>
              <a:buClr>
                <a:srgbClr val="004C7F"/>
              </a:buClr>
              <a:buSzPts val="1800"/>
              <a:buNone/>
              <a:defRPr/>
            </a:lvl4pPr>
            <a:lvl5pPr lvl="4" algn="l">
              <a:lnSpc>
                <a:spcPct val="80000"/>
              </a:lnSpc>
              <a:spcBef>
                <a:spcPts val="0"/>
              </a:spcBef>
              <a:spcAft>
                <a:spcPts val="0"/>
              </a:spcAft>
              <a:buClr>
                <a:srgbClr val="004C7F"/>
              </a:buClr>
              <a:buSzPts val="1800"/>
              <a:buNone/>
              <a:defRPr/>
            </a:lvl5pPr>
            <a:lvl6pPr lvl="5" algn="l">
              <a:lnSpc>
                <a:spcPct val="80000"/>
              </a:lnSpc>
              <a:spcBef>
                <a:spcPts val="0"/>
              </a:spcBef>
              <a:spcAft>
                <a:spcPts val="0"/>
              </a:spcAft>
              <a:buClr>
                <a:srgbClr val="004C7F"/>
              </a:buClr>
              <a:buSzPts val="1800"/>
              <a:buNone/>
              <a:defRPr/>
            </a:lvl6pPr>
            <a:lvl7pPr lvl="6" algn="l">
              <a:lnSpc>
                <a:spcPct val="80000"/>
              </a:lnSpc>
              <a:spcBef>
                <a:spcPts val="0"/>
              </a:spcBef>
              <a:spcAft>
                <a:spcPts val="0"/>
              </a:spcAft>
              <a:buClr>
                <a:srgbClr val="004C7F"/>
              </a:buClr>
              <a:buSzPts val="1800"/>
              <a:buNone/>
              <a:defRPr/>
            </a:lvl7pPr>
            <a:lvl8pPr lvl="7" algn="l">
              <a:lnSpc>
                <a:spcPct val="80000"/>
              </a:lnSpc>
              <a:spcBef>
                <a:spcPts val="0"/>
              </a:spcBef>
              <a:spcAft>
                <a:spcPts val="0"/>
              </a:spcAft>
              <a:buClr>
                <a:srgbClr val="004C7F"/>
              </a:buClr>
              <a:buSzPts val="1800"/>
              <a:buNone/>
              <a:defRPr/>
            </a:lvl8pPr>
            <a:lvl9pPr lvl="8" algn="l">
              <a:lnSpc>
                <a:spcPct val="80000"/>
              </a:lnSpc>
              <a:spcBef>
                <a:spcPts val="0"/>
              </a:spcBef>
              <a:spcAft>
                <a:spcPts val="0"/>
              </a:spcAft>
              <a:buClr>
                <a:srgbClr val="004C7F"/>
              </a:buClr>
              <a:buSzPts val="1800"/>
              <a:buNone/>
              <a:defRPr/>
            </a:lvl9pPr>
          </a:lstStyle>
          <a:p/>
        </p:txBody>
      </p:sp>
      <p:sp>
        <p:nvSpPr>
          <p:cNvPr id="38" name="Google Shape;38;p8"/>
          <p:cNvSpPr txBox="1"/>
          <p:nvPr>
            <p:ph idx="1" type="body"/>
          </p:nvPr>
        </p:nvSpPr>
        <p:spPr>
          <a:xfrm>
            <a:off x="1206500" y="7060576"/>
            <a:ext cx="9779000" cy="5385424"/>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228600" lvl="1" marL="914400" algn="l">
              <a:lnSpc>
                <a:spcPct val="100000"/>
              </a:lnSpc>
              <a:spcBef>
                <a:spcPts val="0"/>
              </a:spcBef>
              <a:spcAft>
                <a:spcPts val="0"/>
              </a:spcAft>
              <a:buClr>
                <a:srgbClr val="000000"/>
              </a:buClr>
              <a:buSzPts val="5500"/>
              <a:buFont typeface="Helvetica Neue"/>
              <a:buNone/>
              <a:defRPr b="1" sz="5500"/>
            </a:lvl2pPr>
            <a:lvl3pPr indent="-228600" lvl="2" marL="1371600" algn="l">
              <a:lnSpc>
                <a:spcPct val="100000"/>
              </a:lnSpc>
              <a:spcBef>
                <a:spcPts val="0"/>
              </a:spcBef>
              <a:spcAft>
                <a:spcPts val="0"/>
              </a:spcAft>
              <a:buClr>
                <a:srgbClr val="000000"/>
              </a:buClr>
              <a:buSzPts val="5500"/>
              <a:buFont typeface="Helvetica Neue"/>
              <a:buNone/>
              <a:defRPr b="1" sz="5500"/>
            </a:lvl3pPr>
            <a:lvl4pPr indent="-228600" lvl="3" marL="1828800" algn="l">
              <a:lnSpc>
                <a:spcPct val="100000"/>
              </a:lnSpc>
              <a:spcBef>
                <a:spcPts val="0"/>
              </a:spcBef>
              <a:spcAft>
                <a:spcPts val="0"/>
              </a:spcAft>
              <a:buClr>
                <a:srgbClr val="000000"/>
              </a:buClr>
              <a:buSzPts val="5500"/>
              <a:buFont typeface="Helvetica Neue"/>
              <a:buNone/>
              <a:defRPr b="1" sz="5500"/>
            </a:lvl4pPr>
            <a:lvl5pPr indent="-228600" lvl="4" marL="228600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39" name="Google Shape;39;p8"/>
          <p:cNvSpPr txBox="1"/>
          <p:nvPr>
            <p:ph idx="12" type="sldNum"/>
          </p:nvPr>
        </p:nvSpPr>
        <p:spPr>
          <a:xfrm>
            <a:off x="12001499" y="13085233"/>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40" name="Shape 40"/>
        <p:cNvGrpSpPr/>
        <p:nvPr/>
      </p:nvGrpSpPr>
      <p:grpSpPr>
        <a:xfrm>
          <a:off x="0" y="0"/>
          <a:ext cx="0" cy="0"/>
          <a:chOff x="0" y="0"/>
          <a:chExt cx="0" cy="0"/>
        </a:xfrm>
      </p:grpSpPr>
      <p:sp>
        <p:nvSpPr>
          <p:cNvPr id="41" name="Google Shape;41;p9"/>
          <p:cNvSpPr txBox="1"/>
          <p:nvPr>
            <p:ph type="title"/>
          </p:nvPr>
        </p:nvSpPr>
        <p:spPr>
          <a:xfrm>
            <a:off x="1206500" y="952500"/>
            <a:ext cx="21971000" cy="1433163"/>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4C7F"/>
              </a:buClr>
              <a:buSzPts val="1800"/>
              <a:buNone/>
              <a:defRPr/>
            </a:lvl1pPr>
            <a:lvl2pPr lvl="1" algn="l">
              <a:lnSpc>
                <a:spcPct val="80000"/>
              </a:lnSpc>
              <a:spcBef>
                <a:spcPts val="0"/>
              </a:spcBef>
              <a:spcAft>
                <a:spcPts val="0"/>
              </a:spcAft>
              <a:buClr>
                <a:srgbClr val="004C7F"/>
              </a:buClr>
              <a:buSzPts val="1800"/>
              <a:buNone/>
              <a:defRPr/>
            </a:lvl2pPr>
            <a:lvl3pPr lvl="2" algn="l">
              <a:lnSpc>
                <a:spcPct val="80000"/>
              </a:lnSpc>
              <a:spcBef>
                <a:spcPts val="0"/>
              </a:spcBef>
              <a:spcAft>
                <a:spcPts val="0"/>
              </a:spcAft>
              <a:buClr>
                <a:srgbClr val="004C7F"/>
              </a:buClr>
              <a:buSzPts val="1800"/>
              <a:buNone/>
              <a:defRPr/>
            </a:lvl3pPr>
            <a:lvl4pPr lvl="3" algn="l">
              <a:lnSpc>
                <a:spcPct val="80000"/>
              </a:lnSpc>
              <a:spcBef>
                <a:spcPts val="0"/>
              </a:spcBef>
              <a:spcAft>
                <a:spcPts val="0"/>
              </a:spcAft>
              <a:buClr>
                <a:srgbClr val="004C7F"/>
              </a:buClr>
              <a:buSzPts val="1800"/>
              <a:buNone/>
              <a:defRPr/>
            </a:lvl4pPr>
            <a:lvl5pPr lvl="4" algn="l">
              <a:lnSpc>
                <a:spcPct val="80000"/>
              </a:lnSpc>
              <a:spcBef>
                <a:spcPts val="0"/>
              </a:spcBef>
              <a:spcAft>
                <a:spcPts val="0"/>
              </a:spcAft>
              <a:buClr>
                <a:srgbClr val="004C7F"/>
              </a:buClr>
              <a:buSzPts val="1800"/>
              <a:buNone/>
              <a:defRPr/>
            </a:lvl5pPr>
            <a:lvl6pPr lvl="5" algn="l">
              <a:lnSpc>
                <a:spcPct val="80000"/>
              </a:lnSpc>
              <a:spcBef>
                <a:spcPts val="0"/>
              </a:spcBef>
              <a:spcAft>
                <a:spcPts val="0"/>
              </a:spcAft>
              <a:buClr>
                <a:srgbClr val="004C7F"/>
              </a:buClr>
              <a:buSzPts val="1800"/>
              <a:buNone/>
              <a:defRPr/>
            </a:lvl6pPr>
            <a:lvl7pPr lvl="6" algn="l">
              <a:lnSpc>
                <a:spcPct val="80000"/>
              </a:lnSpc>
              <a:spcBef>
                <a:spcPts val="0"/>
              </a:spcBef>
              <a:spcAft>
                <a:spcPts val="0"/>
              </a:spcAft>
              <a:buClr>
                <a:srgbClr val="004C7F"/>
              </a:buClr>
              <a:buSzPts val="1800"/>
              <a:buNone/>
              <a:defRPr/>
            </a:lvl7pPr>
            <a:lvl8pPr lvl="7" algn="l">
              <a:lnSpc>
                <a:spcPct val="80000"/>
              </a:lnSpc>
              <a:spcBef>
                <a:spcPts val="0"/>
              </a:spcBef>
              <a:spcAft>
                <a:spcPts val="0"/>
              </a:spcAft>
              <a:buClr>
                <a:srgbClr val="004C7F"/>
              </a:buClr>
              <a:buSzPts val="1800"/>
              <a:buNone/>
              <a:defRPr/>
            </a:lvl8pPr>
            <a:lvl9pPr lvl="8" algn="l">
              <a:lnSpc>
                <a:spcPct val="80000"/>
              </a:lnSpc>
              <a:spcBef>
                <a:spcPts val="0"/>
              </a:spcBef>
              <a:spcAft>
                <a:spcPts val="0"/>
              </a:spcAft>
              <a:buClr>
                <a:srgbClr val="004C7F"/>
              </a:buClr>
              <a:buSzPts val="1800"/>
              <a:buNone/>
              <a:defRPr/>
            </a:lvl9pPr>
          </a:lstStyle>
          <a:p/>
        </p:txBody>
      </p:sp>
      <p:sp>
        <p:nvSpPr>
          <p:cNvPr id="42" name="Google Shape;42;p9"/>
          <p:cNvSpPr txBox="1"/>
          <p:nvPr>
            <p:ph idx="1" type="body"/>
          </p:nvPr>
        </p:nvSpPr>
        <p:spPr>
          <a:xfrm>
            <a:off x="1206500" y="2245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43" name="Google Shape;43;p9"/>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000000"/>
              </a:buClr>
              <a:buSzPts val="2214"/>
              <a:buChar char="•"/>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44" name="Google Shape;44;p9"/>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45" name="Shape 45"/>
        <p:cNvGrpSpPr/>
        <p:nvPr/>
      </p:nvGrpSpPr>
      <p:grpSpPr>
        <a:xfrm>
          <a:off x="0" y="0"/>
          <a:ext cx="0" cy="0"/>
          <a:chOff x="0" y="0"/>
          <a:chExt cx="0" cy="0"/>
        </a:xfrm>
      </p:grpSpPr>
      <p:sp>
        <p:nvSpPr>
          <p:cNvPr id="46" name="Google Shape;46;p10"/>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000000"/>
              </a:buClr>
              <a:buSzPts val="2214"/>
              <a:buChar char="•"/>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47" name="Google Shape;47;p10"/>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206500" y="952500"/>
            <a:ext cx="21971000" cy="1433163"/>
          </a:xfrm>
          <a:prstGeom prst="rect">
            <a:avLst/>
          </a:prstGeom>
          <a:noFill/>
          <a:ln>
            <a:noFill/>
          </a:ln>
        </p:spPr>
        <p:txBody>
          <a:bodyPr anchorCtr="0" anchor="t" bIns="50800" lIns="50800" spcFirstLastPara="1" rIns="50800" wrap="square" tIns="50800">
            <a:normAutofit/>
          </a:bodyPr>
          <a:lstStyle>
            <a:lvl1pPr lvl="0" marR="0" rtl="0" algn="l">
              <a:lnSpc>
                <a:spcPct val="80000"/>
              </a:lnSpc>
              <a:spcBef>
                <a:spcPts val="0"/>
              </a:spcBef>
              <a:spcAft>
                <a:spcPts val="0"/>
              </a:spcAft>
              <a:buClr>
                <a:srgbClr val="004C7F"/>
              </a:buClr>
              <a:buSzPts val="8500"/>
              <a:buFont typeface="Helvetica Neue"/>
              <a:buNone/>
              <a:defRPr b="1" i="0" sz="8500" u="none" cap="none" strike="noStrike">
                <a:solidFill>
                  <a:srgbClr val="004C7F"/>
                </a:solidFill>
                <a:latin typeface="Helvetica Neue"/>
                <a:ea typeface="Helvetica Neue"/>
                <a:cs typeface="Helvetica Neue"/>
                <a:sym typeface="Helvetica Neue"/>
              </a:defRPr>
            </a:lvl1pPr>
            <a:lvl2pPr lvl="1" marR="0" rtl="0" algn="l">
              <a:lnSpc>
                <a:spcPct val="80000"/>
              </a:lnSpc>
              <a:spcBef>
                <a:spcPts val="0"/>
              </a:spcBef>
              <a:spcAft>
                <a:spcPts val="0"/>
              </a:spcAft>
              <a:buClr>
                <a:srgbClr val="004C7F"/>
              </a:buClr>
              <a:buSzPts val="8500"/>
              <a:buFont typeface="Helvetica Neue"/>
              <a:buNone/>
              <a:defRPr b="1" i="0" sz="8500" u="none" cap="none" strike="noStrike">
                <a:solidFill>
                  <a:srgbClr val="004C7F"/>
                </a:solidFill>
                <a:latin typeface="Helvetica Neue"/>
                <a:ea typeface="Helvetica Neue"/>
                <a:cs typeface="Helvetica Neue"/>
                <a:sym typeface="Helvetica Neue"/>
              </a:defRPr>
            </a:lvl2pPr>
            <a:lvl3pPr lvl="2" marR="0" rtl="0" algn="l">
              <a:lnSpc>
                <a:spcPct val="80000"/>
              </a:lnSpc>
              <a:spcBef>
                <a:spcPts val="0"/>
              </a:spcBef>
              <a:spcAft>
                <a:spcPts val="0"/>
              </a:spcAft>
              <a:buClr>
                <a:srgbClr val="004C7F"/>
              </a:buClr>
              <a:buSzPts val="8500"/>
              <a:buFont typeface="Helvetica Neue"/>
              <a:buNone/>
              <a:defRPr b="1" i="0" sz="8500" u="none" cap="none" strike="noStrike">
                <a:solidFill>
                  <a:srgbClr val="004C7F"/>
                </a:solidFill>
                <a:latin typeface="Helvetica Neue"/>
                <a:ea typeface="Helvetica Neue"/>
                <a:cs typeface="Helvetica Neue"/>
                <a:sym typeface="Helvetica Neue"/>
              </a:defRPr>
            </a:lvl3pPr>
            <a:lvl4pPr lvl="3" marR="0" rtl="0" algn="l">
              <a:lnSpc>
                <a:spcPct val="80000"/>
              </a:lnSpc>
              <a:spcBef>
                <a:spcPts val="0"/>
              </a:spcBef>
              <a:spcAft>
                <a:spcPts val="0"/>
              </a:spcAft>
              <a:buClr>
                <a:srgbClr val="004C7F"/>
              </a:buClr>
              <a:buSzPts val="8500"/>
              <a:buFont typeface="Helvetica Neue"/>
              <a:buNone/>
              <a:defRPr b="1" i="0" sz="8500" u="none" cap="none" strike="noStrike">
                <a:solidFill>
                  <a:srgbClr val="004C7F"/>
                </a:solidFill>
                <a:latin typeface="Helvetica Neue"/>
                <a:ea typeface="Helvetica Neue"/>
                <a:cs typeface="Helvetica Neue"/>
                <a:sym typeface="Helvetica Neue"/>
              </a:defRPr>
            </a:lvl4pPr>
            <a:lvl5pPr lvl="4" marR="0" rtl="0" algn="l">
              <a:lnSpc>
                <a:spcPct val="80000"/>
              </a:lnSpc>
              <a:spcBef>
                <a:spcPts val="0"/>
              </a:spcBef>
              <a:spcAft>
                <a:spcPts val="0"/>
              </a:spcAft>
              <a:buClr>
                <a:srgbClr val="004C7F"/>
              </a:buClr>
              <a:buSzPts val="8500"/>
              <a:buFont typeface="Helvetica Neue"/>
              <a:buNone/>
              <a:defRPr b="1" i="0" sz="8500" u="none" cap="none" strike="noStrike">
                <a:solidFill>
                  <a:srgbClr val="004C7F"/>
                </a:solidFill>
                <a:latin typeface="Helvetica Neue"/>
                <a:ea typeface="Helvetica Neue"/>
                <a:cs typeface="Helvetica Neue"/>
                <a:sym typeface="Helvetica Neue"/>
              </a:defRPr>
            </a:lvl5pPr>
            <a:lvl6pPr lvl="5" marR="0" rtl="0" algn="l">
              <a:lnSpc>
                <a:spcPct val="80000"/>
              </a:lnSpc>
              <a:spcBef>
                <a:spcPts val="0"/>
              </a:spcBef>
              <a:spcAft>
                <a:spcPts val="0"/>
              </a:spcAft>
              <a:buClr>
                <a:srgbClr val="004C7F"/>
              </a:buClr>
              <a:buSzPts val="8500"/>
              <a:buFont typeface="Helvetica Neue"/>
              <a:buNone/>
              <a:defRPr b="1" i="0" sz="8500" u="none" cap="none" strike="noStrike">
                <a:solidFill>
                  <a:srgbClr val="004C7F"/>
                </a:solidFill>
                <a:latin typeface="Helvetica Neue"/>
                <a:ea typeface="Helvetica Neue"/>
                <a:cs typeface="Helvetica Neue"/>
                <a:sym typeface="Helvetica Neue"/>
              </a:defRPr>
            </a:lvl6pPr>
            <a:lvl7pPr lvl="6" marR="0" rtl="0" algn="l">
              <a:lnSpc>
                <a:spcPct val="80000"/>
              </a:lnSpc>
              <a:spcBef>
                <a:spcPts val="0"/>
              </a:spcBef>
              <a:spcAft>
                <a:spcPts val="0"/>
              </a:spcAft>
              <a:buClr>
                <a:srgbClr val="004C7F"/>
              </a:buClr>
              <a:buSzPts val="8500"/>
              <a:buFont typeface="Helvetica Neue"/>
              <a:buNone/>
              <a:defRPr b="1" i="0" sz="8500" u="none" cap="none" strike="noStrike">
                <a:solidFill>
                  <a:srgbClr val="004C7F"/>
                </a:solidFill>
                <a:latin typeface="Helvetica Neue"/>
                <a:ea typeface="Helvetica Neue"/>
                <a:cs typeface="Helvetica Neue"/>
                <a:sym typeface="Helvetica Neue"/>
              </a:defRPr>
            </a:lvl7pPr>
            <a:lvl8pPr lvl="7" marR="0" rtl="0" algn="l">
              <a:lnSpc>
                <a:spcPct val="80000"/>
              </a:lnSpc>
              <a:spcBef>
                <a:spcPts val="0"/>
              </a:spcBef>
              <a:spcAft>
                <a:spcPts val="0"/>
              </a:spcAft>
              <a:buClr>
                <a:srgbClr val="004C7F"/>
              </a:buClr>
              <a:buSzPts val="8500"/>
              <a:buFont typeface="Helvetica Neue"/>
              <a:buNone/>
              <a:defRPr b="1" i="0" sz="8500" u="none" cap="none" strike="noStrike">
                <a:solidFill>
                  <a:srgbClr val="004C7F"/>
                </a:solidFill>
                <a:latin typeface="Helvetica Neue"/>
                <a:ea typeface="Helvetica Neue"/>
                <a:cs typeface="Helvetica Neue"/>
                <a:sym typeface="Helvetica Neue"/>
              </a:defRPr>
            </a:lvl8pPr>
            <a:lvl9pPr lvl="8" marR="0" rtl="0" algn="l">
              <a:lnSpc>
                <a:spcPct val="80000"/>
              </a:lnSpc>
              <a:spcBef>
                <a:spcPts val="0"/>
              </a:spcBef>
              <a:spcAft>
                <a:spcPts val="0"/>
              </a:spcAft>
              <a:buClr>
                <a:srgbClr val="004C7F"/>
              </a:buClr>
              <a:buSzPts val="8500"/>
              <a:buFont typeface="Helvetica Neue"/>
              <a:buNone/>
              <a:defRPr b="1" i="0" sz="8500" u="none" cap="none" strike="noStrike">
                <a:solidFill>
                  <a:srgbClr val="004C7F"/>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603504" lvl="0" marL="4572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1pPr>
            <a:lvl2pPr indent="-603504" lvl="1" marL="9144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2pPr>
            <a:lvl3pPr indent="-603504" lvl="2" marL="13716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3pPr>
            <a:lvl4pPr indent="-603504" lvl="3" marL="18288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4pPr>
            <a:lvl5pPr indent="-603504" lvl="4" marL="22860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5pPr>
            <a:lvl6pPr indent="-603504" lvl="5" marL="27432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6pPr>
            <a:lvl7pPr indent="-603504" lvl="6" marL="32004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7pPr>
            <a:lvl8pPr indent="-603504" lvl="7" marL="36576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8pPr>
            <a:lvl9pPr indent="-603503" lvl="8" marL="41148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9pPr>
          </a:lstStyle>
          <a:p/>
        </p:txBody>
      </p:sp>
      <p:sp>
        <p:nvSpPr>
          <p:cNvPr id="8" name="Google Shape;8;p1"/>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7.png"/><Relationship Id="rId6"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7"/>
          <p:cNvSpPr txBox="1"/>
          <p:nvPr>
            <p:ph idx="1" type="body"/>
          </p:nvPr>
        </p:nvSpPr>
        <p:spPr>
          <a:xfrm>
            <a:off x="1201340" y="11847162"/>
            <a:ext cx="21971003" cy="636979"/>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FFFFFF"/>
              </a:buClr>
              <a:buSzPts val="3600"/>
              <a:buFont typeface="Helvetica Neue"/>
              <a:buNone/>
            </a:pPr>
            <a:r>
              <a:rPr b="1" lang="en-US" sz="3600">
                <a:solidFill>
                  <a:srgbClr val="FFFFFF"/>
                </a:solidFill>
              </a:rPr>
              <a:t>Amalia Temneanu, Dae-Jin Rhee, Marcela Ulloa, Nicolas Bidaux</a:t>
            </a:r>
            <a:endParaRPr/>
          </a:p>
        </p:txBody>
      </p:sp>
      <p:sp>
        <p:nvSpPr>
          <p:cNvPr id="77" name="Google Shape;77;p17"/>
          <p:cNvSpPr txBox="1"/>
          <p:nvPr>
            <p:ph idx="4294967295" type="ctrTitle"/>
          </p:nvPr>
        </p:nvSpPr>
        <p:spPr>
          <a:xfrm>
            <a:off x="1206496" y="2574991"/>
            <a:ext cx="21971004" cy="4648201"/>
          </a:xfrm>
          <a:prstGeom prst="rect">
            <a:avLst/>
          </a:prstGeom>
          <a:noFill/>
          <a:ln>
            <a:noFill/>
          </a:ln>
        </p:spPr>
        <p:txBody>
          <a:bodyPr anchorCtr="0" anchor="b" bIns="50800" lIns="50800" spcFirstLastPara="1" rIns="50800" wrap="square" tIns="50800">
            <a:normAutofit/>
          </a:bodyPr>
          <a:lstStyle/>
          <a:p>
            <a:pPr indent="0" lvl="0" marL="0" marR="0" rtl="0" algn="l">
              <a:lnSpc>
                <a:spcPct val="80000"/>
              </a:lnSpc>
              <a:spcBef>
                <a:spcPts val="0"/>
              </a:spcBef>
              <a:spcAft>
                <a:spcPts val="0"/>
              </a:spcAft>
              <a:buClr>
                <a:srgbClr val="FFFFFF"/>
              </a:buClr>
              <a:buSzPts val="11600"/>
              <a:buFont typeface="Helvetica Neue"/>
              <a:buNone/>
            </a:pPr>
            <a:r>
              <a:rPr b="1" i="0" lang="en-US" sz="11600" u="none" cap="none" strike="noStrike">
                <a:solidFill>
                  <a:srgbClr val="FFFFFF"/>
                </a:solidFill>
                <a:latin typeface="Helvetica Neue"/>
                <a:ea typeface="Helvetica Neue"/>
                <a:cs typeface="Helvetica Neue"/>
                <a:sym typeface="Helvetica Neue"/>
              </a:rPr>
              <a:t>Twitter &amp; share prices</a:t>
            </a:r>
            <a:endParaRPr/>
          </a:p>
        </p:txBody>
      </p:sp>
      <p:sp>
        <p:nvSpPr>
          <p:cNvPr id="78" name="Google Shape;78;p17"/>
          <p:cNvSpPr txBox="1"/>
          <p:nvPr>
            <p:ph idx="4294967295" type="subTitle"/>
          </p:nvPr>
        </p:nvSpPr>
        <p:spPr>
          <a:xfrm>
            <a:off x="1201342" y="7210490"/>
            <a:ext cx="21971001" cy="1905001"/>
          </a:xfrm>
          <a:prstGeom prst="rect">
            <a:avLst/>
          </a:prstGeom>
          <a:noFill/>
          <a:ln>
            <a:noFill/>
          </a:ln>
        </p:spPr>
        <p:txBody>
          <a:bodyPr anchorCtr="0" anchor="t" bIns="50800" lIns="50800" spcFirstLastPara="1" rIns="50800" wrap="square" tIns="50800">
            <a:normAutofit/>
          </a:bodyPr>
          <a:lstStyle/>
          <a:p>
            <a:pPr indent="0" lvl="0" marL="0" marR="0" rtl="0" algn="l">
              <a:lnSpc>
                <a:spcPct val="100000"/>
              </a:lnSpc>
              <a:spcBef>
                <a:spcPts val="0"/>
              </a:spcBef>
              <a:spcAft>
                <a:spcPts val="0"/>
              </a:spcAft>
              <a:buClr>
                <a:schemeClr val="accent1"/>
              </a:buClr>
              <a:buSzPts val="5500"/>
              <a:buFont typeface="Helvetica Neue"/>
              <a:buNone/>
            </a:pPr>
            <a:r>
              <a:rPr b="1" i="0" lang="en-US" sz="5500" u="none" cap="none" strike="noStrike">
                <a:solidFill>
                  <a:schemeClr val="accent1"/>
                </a:solidFill>
                <a:latin typeface="Helvetica Neue"/>
                <a:ea typeface="Helvetica Neue"/>
                <a:cs typeface="Helvetica Neue"/>
                <a:sym typeface="Helvetica Neue"/>
              </a:rPr>
              <a:t>Impact of CEO Tweets on stock prices using Sentiment Analysis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1206496" y="4533900"/>
            <a:ext cx="21971004" cy="4648200"/>
          </a:xfrm>
          <a:prstGeom prst="rect">
            <a:avLst/>
          </a:prstGeom>
          <a:noFill/>
          <a:ln>
            <a:noFill/>
          </a:ln>
        </p:spPr>
        <p:txBody>
          <a:bodyPr anchorCtr="0" anchor="ctr" bIns="50800" lIns="50800" spcFirstLastPara="1" rIns="50800" wrap="square" tIns="50800">
            <a:normAutofit/>
          </a:bodyPr>
          <a:lstStyle/>
          <a:p>
            <a:pPr indent="0" lvl="0" marL="0" rtl="0" algn="l">
              <a:lnSpc>
                <a:spcPct val="80000"/>
              </a:lnSpc>
              <a:spcBef>
                <a:spcPts val="0"/>
              </a:spcBef>
              <a:spcAft>
                <a:spcPts val="0"/>
              </a:spcAft>
              <a:buClr>
                <a:srgbClr val="FFFFFF"/>
              </a:buClr>
              <a:buSzPts val="11600"/>
              <a:buFont typeface="Helvetica Neue"/>
              <a:buNone/>
            </a:pPr>
            <a:r>
              <a:rPr b="0" lang="en-US" sz="11600">
                <a:solidFill>
                  <a:srgbClr val="FFFFFF"/>
                </a:solidFill>
                <a:latin typeface="Helvetica Neue"/>
                <a:ea typeface="Helvetica Neue"/>
                <a:cs typeface="Helvetica Neue"/>
                <a:sym typeface="Helvetica Neue"/>
              </a:rPr>
              <a:t>WordClouds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8" name="Shape 148"/>
        <p:cNvGrpSpPr/>
        <p:nvPr/>
      </p:nvGrpSpPr>
      <p:grpSpPr>
        <a:xfrm>
          <a:off x="0" y="0"/>
          <a:ext cx="0" cy="0"/>
          <a:chOff x="0" y="0"/>
          <a:chExt cx="0" cy="0"/>
        </a:xfrm>
      </p:grpSpPr>
      <p:sp>
        <p:nvSpPr>
          <p:cNvPr id="149" name="Google Shape;149;p27"/>
          <p:cNvSpPr/>
          <p:nvPr/>
        </p:nvSpPr>
        <p:spPr>
          <a:xfrm>
            <a:off x="1360288" y="-20558"/>
            <a:ext cx="21663541" cy="684133"/>
          </a:xfrm>
          <a:prstGeom prst="roundRect">
            <a:avLst>
              <a:gd fmla="val 0" name="adj"/>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5C1FF"/>
              </a:buClr>
              <a:buSzPts val="3900"/>
              <a:buFont typeface="Helvetica Neue"/>
              <a:buNone/>
            </a:pPr>
            <a:r>
              <a:rPr b="1" i="0" lang="en-US" sz="3900" u="none" cap="none" strike="noStrike">
                <a:solidFill>
                  <a:srgbClr val="55C1FF"/>
                </a:solidFill>
                <a:latin typeface="Helvetica Neue"/>
                <a:ea typeface="Helvetica Neue"/>
                <a:cs typeface="Helvetica Neue"/>
                <a:sym typeface="Helvetica Neue"/>
              </a:rPr>
              <a:t>Elon Musk - Tesla</a:t>
            </a:r>
            <a:endParaRPr/>
          </a:p>
        </p:txBody>
      </p:sp>
      <p:pic>
        <p:nvPicPr>
          <p:cNvPr id="150" name="Google Shape;150;p27"/>
          <p:cNvPicPr preferRelativeResize="0"/>
          <p:nvPr/>
        </p:nvPicPr>
        <p:blipFill rotWithShape="1">
          <a:blip r:embed="rId3">
            <a:alphaModFix/>
          </a:blip>
          <a:srcRect b="8923" l="9692" r="6681" t="10248"/>
          <a:stretch/>
        </p:blipFill>
        <p:spPr>
          <a:xfrm>
            <a:off x="5605100" y="983901"/>
            <a:ext cx="13173916" cy="12732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4" name="Shape 154"/>
        <p:cNvGrpSpPr/>
        <p:nvPr/>
      </p:nvGrpSpPr>
      <p:grpSpPr>
        <a:xfrm>
          <a:off x="0" y="0"/>
          <a:ext cx="0" cy="0"/>
          <a:chOff x="0" y="0"/>
          <a:chExt cx="0" cy="0"/>
        </a:xfrm>
      </p:grpSpPr>
      <p:pic>
        <p:nvPicPr>
          <p:cNvPr descr="JeffBezos.png" id="155" name="Google Shape;155;p28"/>
          <p:cNvPicPr preferRelativeResize="0"/>
          <p:nvPr/>
        </p:nvPicPr>
        <p:blipFill rotWithShape="1">
          <a:blip r:embed="rId3">
            <a:alphaModFix/>
          </a:blip>
          <a:srcRect b="0" l="0" r="0" t="0"/>
          <a:stretch/>
        </p:blipFill>
        <p:spPr>
          <a:xfrm>
            <a:off x="3631217" y="-1258283"/>
            <a:ext cx="17121568" cy="17121568"/>
          </a:xfrm>
          <a:prstGeom prst="rect">
            <a:avLst/>
          </a:prstGeom>
          <a:noFill/>
          <a:ln>
            <a:noFill/>
          </a:ln>
        </p:spPr>
      </p:pic>
      <p:sp>
        <p:nvSpPr>
          <p:cNvPr id="156" name="Google Shape;156;p28"/>
          <p:cNvSpPr txBox="1"/>
          <p:nvPr>
            <p:ph idx="4294967295" type="title"/>
          </p:nvPr>
        </p:nvSpPr>
        <p:spPr>
          <a:xfrm>
            <a:off x="9553013" y="121227"/>
            <a:ext cx="5277974" cy="706114"/>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55C1FF"/>
              </a:buClr>
              <a:buSzPts val="3900"/>
              <a:buFont typeface="Helvetica Neue"/>
              <a:buNone/>
            </a:pPr>
            <a:r>
              <a:rPr lang="en-US" sz="3900">
                <a:solidFill>
                  <a:srgbClr val="55C1FF"/>
                </a:solidFill>
              </a:rPr>
              <a:t>Jeff Bezos - Amazon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0" name="Shape 160"/>
        <p:cNvGrpSpPr/>
        <p:nvPr/>
      </p:nvGrpSpPr>
      <p:grpSpPr>
        <a:xfrm>
          <a:off x="0" y="0"/>
          <a:ext cx="0" cy="0"/>
          <a:chOff x="0" y="0"/>
          <a:chExt cx="0" cy="0"/>
        </a:xfrm>
      </p:grpSpPr>
      <p:sp>
        <p:nvSpPr>
          <p:cNvPr id="161" name="Google Shape;161;p29"/>
          <p:cNvSpPr txBox="1"/>
          <p:nvPr>
            <p:ph idx="4294967295" type="title"/>
          </p:nvPr>
        </p:nvSpPr>
        <p:spPr>
          <a:xfrm>
            <a:off x="9553013" y="131123"/>
            <a:ext cx="5277974" cy="706114"/>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55C1FF"/>
              </a:buClr>
              <a:buSzPts val="3900"/>
              <a:buFont typeface="Helvetica Neue"/>
              <a:buNone/>
            </a:pPr>
            <a:r>
              <a:rPr lang="en-US" sz="3900">
                <a:solidFill>
                  <a:srgbClr val="55C1FF"/>
                </a:solidFill>
              </a:rPr>
              <a:t>Jack Dorsey - Twitter</a:t>
            </a:r>
            <a:endParaRPr/>
          </a:p>
        </p:txBody>
      </p:sp>
      <p:pic>
        <p:nvPicPr>
          <p:cNvPr descr="dorsey.png" id="162" name="Google Shape;162;p29"/>
          <p:cNvPicPr preferRelativeResize="0"/>
          <p:nvPr/>
        </p:nvPicPr>
        <p:blipFill rotWithShape="1">
          <a:blip r:embed="rId3">
            <a:alphaModFix/>
          </a:blip>
          <a:srcRect b="0" l="0" r="0" t="0"/>
          <a:stretch/>
        </p:blipFill>
        <p:spPr>
          <a:xfrm>
            <a:off x="4022505" y="-746962"/>
            <a:ext cx="16338990" cy="1633898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6" name="Shape 166"/>
        <p:cNvGrpSpPr/>
        <p:nvPr/>
      </p:nvGrpSpPr>
      <p:grpSpPr>
        <a:xfrm>
          <a:off x="0" y="0"/>
          <a:ext cx="0" cy="0"/>
          <a:chOff x="0" y="0"/>
          <a:chExt cx="0" cy="0"/>
        </a:xfrm>
      </p:grpSpPr>
      <p:sp>
        <p:nvSpPr>
          <p:cNvPr id="167" name="Google Shape;167;p30"/>
          <p:cNvSpPr txBox="1"/>
          <p:nvPr>
            <p:ph idx="4294967295" type="title"/>
          </p:nvPr>
        </p:nvSpPr>
        <p:spPr>
          <a:xfrm>
            <a:off x="9553013" y="121227"/>
            <a:ext cx="5277974" cy="706114"/>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55C1FF"/>
              </a:buClr>
              <a:buSzPts val="3900"/>
              <a:buFont typeface="Helvetica Neue"/>
              <a:buNone/>
            </a:pPr>
            <a:r>
              <a:rPr lang="en-US" sz="3900">
                <a:solidFill>
                  <a:srgbClr val="55C1FF"/>
                </a:solidFill>
              </a:rPr>
              <a:t>Tim Cook - Apple</a:t>
            </a:r>
            <a:endParaRPr/>
          </a:p>
        </p:txBody>
      </p:sp>
      <p:pic>
        <p:nvPicPr>
          <p:cNvPr descr="timcook.png" id="168" name="Google Shape;168;p30"/>
          <p:cNvPicPr preferRelativeResize="0"/>
          <p:nvPr/>
        </p:nvPicPr>
        <p:blipFill rotWithShape="1">
          <a:blip r:embed="rId3">
            <a:alphaModFix/>
          </a:blip>
          <a:srcRect b="0" l="0" r="0" t="0"/>
          <a:stretch/>
        </p:blipFill>
        <p:spPr>
          <a:xfrm>
            <a:off x="4034256" y="-834037"/>
            <a:ext cx="16315488" cy="1631548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2" name="Shape 172"/>
        <p:cNvGrpSpPr/>
        <p:nvPr/>
      </p:nvGrpSpPr>
      <p:grpSpPr>
        <a:xfrm>
          <a:off x="0" y="0"/>
          <a:ext cx="0" cy="0"/>
          <a:chOff x="0" y="0"/>
          <a:chExt cx="0" cy="0"/>
        </a:xfrm>
      </p:grpSpPr>
      <p:sp>
        <p:nvSpPr>
          <p:cNvPr id="173" name="Google Shape;173;p31"/>
          <p:cNvSpPr/>
          <p:nvPr/>
        </p:nvSpPr>
        <p:spPr>
          <a:xfrm>
            <a:off x="1360288" y="-20558"/>
            <a:ext cx="21663600" cy="684000"/>
          </a:xfrm>
          <a:prstGeom prst="roundRect">
            <a:avLst>
              <a:gd fmla="val 0" name="adj"/>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5C1FF"/>
              </a:buClr>
              <a:buSzPts val="3900"/>
              <a:buFont typeface="Helvetica Neue"/>
              <a:buNone/>
            </a:pPr>
            <a:r>
              <a:rPr b="1" lang="en-US" sz="3900">
                <a:solidFill>
                  <a:srgbClr val="55C1FF"/>
                </a:solidFill>
                <a:latin typeface="Helvetica Neue"/>
                <a:ea typeface="Helvetica Neue"/>
                <a:cs typeface="Helvetica Neue"/>
                <a:sym typeface="Helvetica Neue"/>
              </a:rPr>
              <a:t>Russian Trader </a:t>
            </a:r>
            <a:r>
              <a:rPr b="1" i="0" lang="en-US" sz="3900" u="none" cap="none" strike="noStrike">
                <a:solidFill>
                  <a:srgbClr val="55C1FF"/>
                </a:solidFill>
                <a:latin typeface="Helvetica Neue"/>
                <a:ea typeface="Helvetica Neue"/>
                <a:cs typeface="Helvetica Neue"/>
                <a:sym typeface="Helvetica Neue"/>
              </a:rPr>
              <a:t>- </a:t>
            </a:r>
            <a:r>
              <a:rPr b="1" lang="en-US" sz="3900">
                <a:solidFill>
                  <a:srgbClr val="55C1FF"/>
                </a:solidFill>
                <a:latin typeface="Helvetica Neue"/>
                <a:ea typeface="Helvetica Neue"/>
                <a:cs typeface="Helvetica Neue"/>
                <a:sym typeface="Helvetica Neue"/>
              </a:rPr>
              <a:t>Wheat</a:t>
            </a:r>
            <a:endParaRPr/>
          </a:p>
        </p:txBody>
      </p:sp>
      <p:pic>
        <p:nvPicPr>
          <p:cNvPr id="174" name="Google Shape;174;p31"/>
          <p:cNvPicPr preferRelativeResize="0"/>
          <p:nvPr/>
        </p:nvPicPr>
        <p:blipFill rotWithShape="1">
          <a:blip r:embed="rId3">
            <a:alphaModFix/>
          </a:blip>
          <a:srcRect b="9252" l="9478" r="8386" t="8645"/>
          <a:stretch/>
        </p:blipFill>
        <p:spPr>
          <a:xfrm>
            <a:off x="5939110" y="988988"/>
            <a:ext cx="12505780" cy="125000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1206496" y="4533900"/>
            <a:ext cx="21971004" cy="4648200"/>
          </a:xfrm>
          <a:prstGeom prst="rect">
            <a:avLst/>
          </a:prstGeom>
          <a:noFill/>
          <a:ln>
            <a:noFill/>
          </a:ln>
        </p:spPr>
        <p:txBody>
          <a:bodyPr anchorCtr="0" anchor="ctr" bIns="50800" lIns="50800" spcFirstLastPara="1" rIns="50800" wrap="square" tIns="50800">
            <a:normAutofit/>
          </a:bodyPr>
          <a:lstStyle/>
          <a:p>
            <a:pPr indent="0" lvl="0" marL="0" rtl="0" algn="l">
              <a:lnSpc>
                <a:spcPct val="80000"/>
              </a:lnSpc>
              <a:spcBef>
                <a:spcPts val="0"/>
              </a:spcBef>
              <a:spcAft>
                <a:spcPts val="0"/>
              </a:spcAft>
              <a:buClr>
                <a:srgbClr val="FFFFFF"/>
              </a:buClr>
              <a:buSzPts val="11600"/>
              <a:buFont typeface="Helvetica Neue"/>
              <a:buNone/>
            </a:pPr>
            <a:r>
              <a:rPr lang="en-US"/>
              <a:t>Data Analysis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3"/>
          <p:cNvPicPr preferRelativeResize="0"/>
          <p:nvPr/>
        </p:nvPicPr>
        <p:blipFill>
          <a:blip r:embed="rId3">
            <a:alphaModFix/>
          </a:blip>
          <a:stretch>
            <a:fillRect/>
          </a:stretch>
        </p:blipFill>
        <p:spPr>
          <a:xfrm>
            <a:off x="75" y="1959525"/>
            <a:ext cx="9342900" cy="7777528"/>
          </a:xfrm>
          <a:prstGeom prst="rect">
            <a:avLst/>
          </a:prstGeom>
          <a:noFill/>
          <a:ln>
            <a:noFill/>
          </a:ln>
        </p:spPr>
      </p:pic>
      <p:sp>
        <p:nvSpPr>
          <p:cNvPr id="185" name="Google Shape;185;p33"/>
          <p:cNvSpPr/>
          <p:nvPr/>
        </p:nvSpPr>
        <p:spPr>
          <a:xfrm>
            <a:off x="1360288" y="-20558"/>
            <a:ext cx="21663600" cy="684000"/>
          </a:xfrm>
          <a:prstGeom prst="roundRect">
            <a:avLst>
              <a:gd fmla="val 0" name="adj"/>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5C1FF"/>
              </a:buClr>
              <a:buSzPts val="3900"/>
              <a:buFont typeface="Helvetica Neue"/>
              <a:buNone/>
            </a:pPr>
            <a:r>
              <a:rPr b="1" lang="en-US" sz="3900">
                <a:solidFill>
                  <a:srgbClr val="55C1FF"/>
                </a:solidFill>
                <a:latin typeface="Helvetica Neue"/>
                <a:ea typeface="Helvetica Neue"/>
                <a:cs typeface="Helvetica Neue"/>
                <a:sym typeface="Helvetica Neue"/>
              </a:rPr>
              <a:t>Richard Branson tweets - Virgin Galactic stock price</a:t>
            </a:r>
            <a:endParaRPr/>
          </a:p>
        </p:txBody>
      </p:sp>
      <p:sp>
        <p:nvSpPr>
          <p:cNvPr id="186" name="Google Shape;186;p33"/>
          <p:cNvSpPr txBox="1"/>
          <p:nvPr/>
        </p:nvSpPr>
        <p:spPr>
          <a:xfrm>
            <a:off x="9718200" y="587250"/>
            <a:ext cx="14595300" cy="4697400"/>
          </a:xfrm>
          <a:prstGeom prst="rect">
            <a:avLst/>
          </a:prstGeom>
          <a:noFill/>
          <a:ln>
            <a:noFill/>
          </a:ln>
        </p:spPr>
        <p:txBody>
          <a:bodyPr anchorCtr="0" anchor="t" bIns="243800" lIns="243800" spcFirstLastPara="1" rIns="243800" wrap="square" tIns="243800">
            <a:noAutofit/>
          </a:bodyPr>
          <a:lstStyle/>
          <a:p>
            <a:pPr indent="0" lvl="0" marL="0" rtl="0" algn="just">
              <a:lnSpc>
                <a:spcPct val="115000"/>
              </a:lnSpc>
              <a:spcBef>
                <a:spcPts val="0"/>
              </a:spcBef>
              <a:spcAft>
                <a:spcPts val="0"/>
              </a:spcAft>
              <a:buNone/>
            </a:pPr>
            <a:r>
              <a:rPr b="1" lang="en-US" sz="2700">
                <a:latin typeface="Roboto"/>
                <a:ea typeface="Roboto"/>
                <a:cs typeface="Roboto"/>
                <a:sym typeface="Roboto"/>
              </a:rPr>
              <a:t>T-test: </a:t>
            </a:r>
            <a:r>
              <a:rPr lang="en-US" sz="2700">
                <a:latin typeface="Roboto"/>
                <a:ea typeface="Roboto"/>
                <a:cs typeface="Roboto"/>
                <a:sym typeface="Roboto"/>
              </a:rPr>
              <a:t>the p-value was larger than the significance level of 5%</a:t>
            </a:r>
            <a:endParaRPr sz="2700">
              <a:latin typeface="Roboto"/>
              <a:ea typeface="Roboto"/>
              <a:cs typeface="Roboto"/>
              <a:sym typeface="Roboto"/>
            </a:endParaRPr>
          </a:p>
          <a:p>
            <a:pPr indent="0" lvl="0" marL="0" rtl="0" algn="just">
              <a:lnSpc>
                <a:spcPct val="115000"/>
              </a:lnSpc>
              <a:spcBef>
                <a:spcPts val="0"/>
              </a:spcBef>
              <a:spcAft>
                <a:spcPts val="0"/>
              </a:spcAft>
              <a:buNone/>
            </a:pPr>
            <a:r>
              <a:t/>
            </a:r>
            <a:endParaRPr sz="2700">
              <a:latin typeface="Roboto"/>
              <a:ea typeface="Roboto"/>
              <a:cs typeface="Roboto"/>
              <a:sym typeface="Roboto"/>
            </a:endParaRPr>
          </a:p>
          <a:p>
            <a:pPr indent="0" lvl="0" marL="0" rtl="0" algn="just">
              <a:lnSpc>
                <a:spcPct val="115000"/>
              </a:lnSpc>
              <a:spcBef>
                <a:spcPts val="0"/>
              </a:spcBef>
              <a:spcAft>
                <a:spcPts val="0"/>
              </a:spcAft>
              <a:buNone/>
            </a:pPr>
            <a:r>
              <a:rPr b="1" lang="en-US" sz="2700">
                <a:latin typeface="Roboto"/>
                <a:ea typeface="Roboto"/>
                <a:cs typeface="Roboto"/>
                <a:sym typeface="Roboto"/>
              </a:rPr>
              <a:t>Correlation matrix: </a:t>
            </a:r>
            <a:r>
              <a:rPr lang="en-US" sz="2700">
                <a:latin typeface="Roboto"/>
                <a:ea typeface="Roboto"/>
                <a:cs typeface="Roboto"/>
                <a:sym typeface="Roboto"/>
              </a:rPr>
              <a:t>using </a:t>
            </a:r>
            <a:r>
              <a:rPr lang="en-US" sz="2700">
                <a:latin typeface="Roboto"/>
                <a:ea typeface="Roboto"/>
                <a:cs typeface="Roboto"/>
                <a:sym typeface="Roboto"/>
              </a:rPr>
              <a:t>Pearson correlation coefficient and Spearman correlation coefficient - no correlation </a:t>
            </a:r>
            <a:endParaRPr sz="2700">
              <a:latin typeface="Roboto"/>
              <a:ea typeface="Roboto"/>
              <a:cs typeface="Roboto"/>
              <a:sym typeface="Roboto"/>
            </a:endParaRPr>
          </a:p>
          <a:p>
            <a:pPr indent="0" lvl="0" marL="0" rtl="0" algn="just">
              <a:lnSpc>
                <a:spcPct val="115000"/>
              </a:lnSpc>
              <a:spcBef>
                <a:spcPts val="0"/>
              </a:spcBef>
              <a:spcAft>
                <a:spcPts val="0"/>
              </a:spcAft>
              <a:buNone/>
            </a:pPr>
            <a:r>
              <a:t/>
            </a:r>
            <a:endParaRPr sz="2700">
              <a:latin typeface="Roboto"/>
              <a:ea typeface="Roboto"/>
              <a:cs typeface="Roboto"/>
              <a:sym typeface="Roboto"/>
            </a:endParaRPr>
          </a:p>
          <a:p>
            <a:pPr indent="0" lvl="0" marL="0" rtl="0" algn="just">
              <a:lnSpc>
                <a:spcPct val="115000"/>
              </a:lnSpc>
              <a:spcBef>
                <a:spcPts val="0"/>
              </a:spcBef>
              <a:spcAft>
                <a:spcPts val="0"/>
              </a:spcAft>
              <a:buNone/>
            </a:pPr>
            <a:r>
              <a:rPr b="1" lang="en-US" sz="2700">
                <a:latin typeface="Roboto"/>
                <a:ea typeface="Roboto"/>
                <a:cs typeface="Roboto"/>
                <a:sym typeface="Roboto"/>
              </a:rPr>
              <a:t>Simple Linear Regression model: </a:t>
            </a:r>
            <a:r>
              <a:rPr lang="en-US" sz="2700">
                <a:latin typeface="Roboto"/>
                <a:ea typeface="Roboto"/>
                <a:cs typeface="Roboto"/>
                <a:sym typeface="Roboto"/>
              </a:rPr>
              <a:t>no significant coefficients (based on their p-values) and R squared approximately equal to zero</a:t>
            </a:r>
            <a:endParaRPr sz="2700">
              <a:latin typeface="Roboto"/>
              <a:ea typeface="Roboto"/>
              <a:cs typeface="Roboto"/>
              <a:sym typeface="Roboto"/>
            </a:endParaRPr>
          </a:p>
          <a:p>
            <a:pPr indent="0" lvl="0" marL="0" rtl="0" algn="just">
              <a:lnSpc>
                <a:spcPct val="115000"/>
              </a:lnSpc>
              <a:spcBef>
                <a:spcPts val="0"/>
              </a:spcBef>
              <a:spcAft>
                <a:spcPts val="0"/>
              </a:spcAft>
              <a:buNone/>
            </a:pPr>
            <a:r>
              <a:t/>
            </a:r>
            <a:endParaRPr sz="2700">
              <a:latin typeface="Roboto"/>
              <a:ea typeface="Roboto"/>
              <a:cs typeface="Roboto"/>
              <a:sym typeface="Roboto"/>
            </a:endParaRPr>
          </a:p>
          <a:p>
            <a:pPr indent="0" lvl="0" marL="0" rtl="0" algn="just">
              <a:lnSpc>
                <a:spcPct val="115000"/>
              </a:lnSpc>
              <a:spcBef>
                <a:spcPts val="0"/>
              </a:spcBef>
              <a:spcAft>
                <a:spcPts val="0"/>
              </a:spcAft>
              <a:buNone/>
            </a:pPr>
            <a:r>
              <a:rPr b="1" lang="en-US" sz="2700">
                <a:latin typeface="Roboto"/>
                <a:ea typeface="Roboto"/>
                <a:cs typeface="Roboto"/>
                <a:sym typeface="Roboto"/>
              </a:rPr>
              <a:t>Multiple linear regression model:</a:t>
            </a:r>
            <a:r>
              <a:rPr lang="en-US" sz="2700">
                <a:latin typeface="Roboto"/>
                <a:ea typeface="Roboto"/>
                <a:cs typeface="Roboto"/>
                <a:sym typeface="Roboto"/>
              </a:rPr>
              <a:t> </a:t>
            </a:r>
            <a:r>
              <a:rPr b="1" lang="en-US" sz="2700">
                <a:latin typeface="Roboto"/>
                <a:ea typeface="Roboto"/>
                <a:cs typeface="Roboto"/>
                <a:sym typeface="Roboto"/>
              </a:rPr>
              <a:t>F-test</a:t>
            </a:r>
            <a:r>
              <a:rPr lang="en-US" sz="2700">
                <a:latin typeface="Roboto"/>
                <a:ea typeface="Roboto"/>
                <a:cs typeface="Roboto"/>
                <a:sym typeface="Roboto"/>
              </a:rPr>
              <a:t> of overall significance, concludes that our model is better compared to a model with no independent variables, the </a:t>
            </a:r>
            <a:r>
              <a:rPr b="1" lang="en-US" sz="2700">
                <a:latin typeface="Roboto"/>
                <a:ea typeface="Roboto"/>
                <a:cs typeface="Roboto"/>
                <a:sym typeface="Roboto"/>
              </a:rPr>
              <a:t>t-test</a:t>
            </a:r>
            <a:r>
              <a:rPr lang="en-US" sz="2700">
                <a:latin typeface="Roboto"/>
                <a:ea typeface="Roboto"/>
                <a:cs typeface="Roboto"/>
                <a:sym typeface="Roboto"/>
              </a:rPr>
              <a:t> for each coefficient returns only one significant coefficient, </a:t>
            </a:r>
            <a:r>
              <a:rPr b="1" lang="en-US" sz="2700">
                <a:latin typeface="Roboto"/>
                <a:ea typeface="Roboto"/>
                <a:cs typeface="Roboto"/>
                <a:sym typeface="Roboto"/>
              </a:rPr>
              <a:t>the number of likes per tweet</a:t>
            </a:r>
            <a:r>
              <a:rPr lang="en-US" sz="2700">
                <a:latin typeface="Roboto"/>
                <a:ea typeface="Roboto"/>
                <a:cs typeface="Roboto"/>
                <a:sym typeface="Roboto"/>
              </a:rPr>
              <a:t>;  low coefficient of determination</a:t>
            </a:r>
            <a:endParaRPr b="1" sz="2700">
              <a:latin typeface="Roboto"/>
              <a:ea typeface="Roboto"/>
              <a:cs typeface="Roboto"/>
              <a:sym typeface="Roboto"/>
            </a:endParaRPr>
          </a:p>
          <a:p>
            <a:pPr indent="0" lvl="0" marL="0" rtl="0" algn="just">
              <a:lnSpc>
                <a:spcPct val="115000"/>
              </a:lnSpc>
              <a:spcBef>
                <a:spcPts val="0"/>
              </a:spcBef>
              <a:spcAft>
                <a:spcPts val="0"/>
              </a:spcAft>
              <a:buNone/>
            </a:pPr>
            <a:r>
              <a:t/>
            </a:r>
            <a:endParaRPr b="1" sz="2700">
              <a:latin typeface="Roboto"/>
              <a:ea typeface="Roboto"/>
              <a:cs typeface="Roboto"/>
              <a:sym typeface="Roboto"/>
            </a:endParaRPr>
          </a:p>
          <a:p>
            <a:pPr indent="0" lvl="0" marL="0" rtl="0" algn="just">
              <a:lnSpc>
                <a:spcPct val="115000"/>
              </a:lnSpc>
              <a:spcBef>
                <a:spcPts val="0"/>
              </a:spcBef>
              <a:spcAft>
                <a:spcPts val="0"/>
              </a:spcAft>
              <a:buNone/>
            </a:pPr>
            <a:r>
              <a:t/>
            </a:r>
            <a:endParaRPr sz="2700">
              <a:latin typeface="Roboto"/>
              <a:ea typeface="Roboto"/>
              <a:cs typeface="Roboto"/>
              <a:sym typeface="Roboto"/>
            </a:endParaRPr>
          </a:p>
        </p:txBody>
      </p:sp>
      <p:sp>
        <p:nvSpPr>
          <p:cNvPr id="187" name="Google Shape;187;p33"/>
          <p:cNvSpPr txBox="1"/>
          <p:nvPr/>
        </p:nvSpPr>
        <p:spPr>
          <a:xfrm>
            <a:off x="75" y="784425"/>
            <a:ext cx="9003000" cy="1045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i="1" lang="en-US" sz="2600">
                <a:highlight>
                  <a:srgbClr val="FFFFFF"/>
                </a:highlight>
                <a:latin typeface="Roboto"/>
                <a:ea typeface="Roboto"/>
                <a:cs typeface="Roboto"/>
                <a:sym typeface="Roboto"/>
              </a:rPr>
              <a:t>H0:</a:t>
            </a:r>
            <a:r>
              <a:rPr i="1" lang="en-US" sz="2600">
                <a:highlight>
                  <a:srgbClr val="FFFFFF"/>
                </a:highlight>
                <a:latin typeface="Roboto"/>
                <a:ea typeface="Roboto"/>
                <a:cs typeface="Roboto"/>
                <a:sym typeface="Roboto"/>
              </a:rPr>
              <a:t> the changes in stock market prices are similar </a:t>
            </a:r>
            <a:r>
              <a:rPr b="1" i="1" lang="en-US" sz="2600">
                <a:highlight>
                  <a:srgbClr val="FFFFFF"/>
                </a:highlight>
                <a:latin typeface="Roboto"/>
                <a:ea typeface="Roboto"/>
                <a:cs typeface="Roboto"/>
                <a:sym typeface="Roboto"/>
              </a:rPr>
              <a:t>on average</a:t>
            </a:r>
            <a:r>
              <a:rPr i="1" lang="en-US" sz="2600">
                <a:highlight>
                  <a:srgbClr val="FFFFFF"/>
                </a:highlight>
                <a:latin typeface="Roboto"/>
                <a:ea typeface="Roboto"/>
                <a:cs typeface="Roboto"/>
                <a:sym typeface="Roboto"/>
              </a:rPr>
              <a:t> compared to the changes in CEO's Twitter sentiment</a:t>
            </a:r>
            <a:endParaRPr i="1" sz="2600">
              <a:highlight>
                <a:srgbClr val="FFFFFF"/>
              </a:highlight>
              <a:latin typeface="Roboto"/>
              <a:ea typeface="Roboto"/>
              <a:cs typeface="Roboto"/>
              <a:sym typeface="Roboto"/>
            </a:endParaRPr>
          </a:p>
        </p:txBody>
      </p:sp>
      <p:pic>
        <p:nvPicPr>
          <p:cNvPr id="188" name="Google Shape;188;p33"/>
          <p:cNvPicPr preferRelativeResize="0"/>
          <p:nvPr/>
        </p:nvPicPr>
        <p:blipFill>
          <a:blip r:embed="rId4">
            <a:alphaModFix/>
          </a:blip>
          <a:stretch>
            <a:fillRect/>
          </a:stretch>
        </p:blipFill>
        <p:spPr>
          <a:xfrm>
            <a:off x="9506525" y="8065725"/>
            <a:ext cx="14877475" cy="4893700"/>
          </a:xfrm>
          <a:prstGeom prst="rect">
            <a:avLst/>
          </a:prstGeom>
          <a:noFill/>
          <a:ln>
            <a:noFill/>
          </a:ln>
        </p:spPr>
      </p:pic>
      <p:pic>
        <p:nvPicPr>
          <p:cNvPr id="189" name="Google Shape;189;p33"/>
          <p:cNvPicPr preferRelativeResize="0"/>
          <p:nvPr/>
        </p:nvPicPr>
        <p:blipFill rotWithShape="1">
          <a:blip r:embed="rId5">
            <a:alphaModFix/>
          </a:blip>
          <a:srcRect b="0" l="0" r="29986" t="0"/>
          <a:stretch/>
        </p:blipFill>
        <p:spPr>
          <a:xfrm>
            <a:off x="75" y="11180825"/>
            <a:ext cx="8404926" cy="2242675"/>
          </a:xfrm>
          <a:prstGeom prst="rect">
            <a:avLst/>
          </a:prstGeom>
          <a:noFill/>
          <a:ln>
            <a:noFill/>
          </a:ln>
        </p:spPr>
      </p:pic>
      <p:pic>
        <p:nvPicPr>
          <p:cNvPr id="190" name="Google Shape;190;p33"/>
          <p:cNvPicPr preferRelativeResize="0"/>
          <p:nvPr/>
        </p:nvPicPr>
        <p:blipFill>
          <a:blip r:embed="rId6">
            <a:alphaModFix/>
          </a:blip>
          <a:stretch>
            <a:fillRect/>
          </a:stretch>
        </p:blipFill>
        <p:spPr>
          <a:xfrm>
            <a:off x="232200" y="9889450"/>
            <a:ext cx="4870675" cy="1241775"/>
          </a:xfrm>
          <a:prstGeom prst="rect">
            <a:avLst/>
          </a:prstGeom>
          <a:noFill/>
          <a:ln>
            <a:noFill/>
          </a:ln>
        </p:spPr>
      </p:pic>
      <p:sp>
        <p:nvSpPr>
          <p:cNvPr id="191" name="Google Shape;191;p33"/>
          <p:cNvSpPr/>
          <p:nvPr/>
        </p:nvSpPr>
        <p:spPr>
          <a:xfrm>
            <a:off x="10185521" y="7305525"/>
            <a:ext cx="14877600" cy="684000"/>
          </a:xfrm>
          <a:prstGeom prst="roundRect">
            <a:avLst>
              <a:gd fmla="val 0" name="adj"/>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55C1FF"/>
              </a:buClr>
              <a:buSzPts val="3900"/>
              <a:buFont typeface="Helvetica Neue"/>
              <a:buNone/>
            </a:pPr>
            <a:r>
              <a:rPr b="1" i="1" lang="en-US" sz="2400">
                <a:latin typeface="Roboto"/>
                <a:ea typeface="Roboto"/>
                <a:cs typeface="Roboto"/>
                <a:sym typeface="Roboto"/>
              </a:rPr>
              <a:t>Sentiment vs. Stock price</a:t>
            </a:r>
            <a:endParaRPr i="1" sz="24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idx="2" type="body"/>
          </p:nvPr>
        </p:nvSpPr>
        <p:spPr>
          <a:xfrm>
            <a:off x="1830123" y="4939860"/>
            <a:ext cx="20876100" cy="3836400"/>
          </a:xfrm>
          <a:prstGeom prst="rect">
            <a:avLst/>
          </a:prstGeom>
        </p:spPr>
        <p:txBody>
          <a:bodyPr anchorCtr="0" anchor="t" bIns="50800" lIns="50800" spcFirstLastPara="1" rIns="50800" wrap="square" tIns="50800">
            <a:normAutofit fontScale="77500" lnSpcReduction="20000"/>
          </a:bodyPr>
          <a:lstStyle/>
          <a:p>
            <a:pPr indent="0" lvl="0" marL="0" rtl="0" algn="l">
              <a:spcBef>
                <a:spcPts val="0"/>
              </a:spcBef>
              <a:spcAft>
                <a:spcPts val="0"/>
              </a:spcAft>
              <a:buNone/>
            </a:pPr>
            <a:r>
              <a:rPr b="1" lang="en-US"/>
              <a:t>No correlation found when analysing CEO’s Twitter accounts and their companies’ stock prices evolution…</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US"/>
              <a:t>So who does influence the markets?</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p:nvPr/>
        </p:nvSpPr>
        <p:spPr>
          <a:xfrm>
            <a:off x="1360288" y="-20558"/>
            <a:ext cx="21663600" cy="684000"/>
          </a:xfrm>
          <a:prstGeom prst="roundRect">
            <a:avLst>
              <a:gd fmla="val 0" name="adj"/>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5C1FF"/>
              </a:buClr>
              <a:buSzPts val="3900"/>
              <a:buFont typeface="Helvetica Neue"/>
              <a:buNone/>
            </a:pPr>
            <a:r>
              <a:rPr b="1" lang="en-US" sz="3900">
                <a:solidFill>
                  <a:srgbClr val="55C1FF"/>
                </a:solidFill>
                <a:latin typeface="Helvetica Neue"/>
                <a:ea typeface="Helvetica Neue"/>
                <a:cs typeface="Helvetica Neue"/>
                <a:sym typeface="Helvetica Neue"/>
              </a:rPr>
              <a:t>𝑺𝒘𝒊𝒕𝒕𝒆𝒓 ™ tweets - </a:t>
            </a:r>
            <a:r>
              <a:rPr b="1" lang="en-US" sz="3900">
                <a:solidFill>
                  <a:srgbClr val="55C1FF"/>
                </a:solidFill>
                <a:latin typeface="Helvetica Neue"/>
                <a:ea typeface="Helvetica Neue"/>
                <a:cs typeface="Helvetica Neue"/>
                <a:sym typeface="Helvetica Neue"/>
              </a:rPr>
              <a:t>MATIF Milling Wheat price</a:t>
            </a:r>
            <a:endParaRPr/>
          </a:p>
        </p:txBody>
      </p:sp>
      <p:sp>
        <p:nvSpPr>
          <p:cNvPr id="202" name="Google Shape;202;p35"/>
          <p:cNvSpPr txBox="1"/>
          <p:nvPr/>
        </p:nvSpPr>
        <p:spPr>
          <a:xfrm>
            <a:off x="9718200" y="587250"/>
            <a:ext cx="14595300" cy="4697400"/>
          </a:xfrm>
          <a:prstGeom prst="rect">
            <a:avLst/>
          </a:prstGeom>
          <a:noFill/>
          <a:ln>
            <a:noFill/>
          </a:ln>
        </p:spPr>
        <p:txBody>
          <a:bodyPr anchorCtr="0" anchor="t" bIns="243800" lIns="243800" spcFirstLastPara="1" rIns="243800" wrap="square" tIns="243800">
            <a:noAutofit/>
          </a:bodyPr>
          <a:lstStyle/>
          <a:p>
            <a:pPr indent="0" lvl="0" marL="0" rtl="0" algn="just">
              <a:lnSpc>
                <a:spcPct val="115000"/>
              </a:lnSpc>
              <a:spcBef>
                <a:spcPts val="0"/>
              </a:spcBef>
              <a:spcAft>
                <a:spcPts val="0"/>
              </a:spcAft>
              <a:buNone/>
            </a:pPr>
            <a:r>
              <a:rPr b="1" lang="en-US" sz="2700">
                <a:latin typeface="Roboto"/>
                <a:ea typeface="Roboto"/>
                <a:cs typeface="Roboto"/>
                <a:sym typeface="Roboto"/>
              </a:rPr>
              <a:t>T-test: </a:t>
            </a:r>
            <a:r>
              <a:rPr lang="en-US" sz="2700">
                <a:latin typeface="Roboto"/>
                <a:ea typeface="Roboto"/>
                <a:cs typeface="Roboto"/>
                <a:sym typeface="Roboto"/>
              </a:rPr>
              <a:t>the p-value was larger than the significance level of 5%</a:t>
            </a:r>
            <a:endParaRPr sz="2700">
              <a:latin typeface="Roboto"/>
              <a:ea typeface="Roboto"/>
              <a:cs typeface="Roboto"/>
              <a:sym typeface="Roboto"/>
            </a:endParaRPr>
          </a:p>
          <a:p>
            <a:pPr indent="0" lvl="0" marL="0" rtl="0" algn="just">
              <a:lnSpc>
                <a:spcPct val="115000"/>
              </a:lnSpc>
              <a:spcBef>
                <a:spcPts val="0"/>
              </a:spcBef>
              <a:spcAft>
                <a:spcPts val="0"/>
              </a:spcAft>
              <a:buNone/>
            </a:pPr>
            <a:r>
              <a:t/>
            </a:r>
            <a:endParaRPr sz="2700">
              <a:latin typeface="Roboto"/>
              <a:ea typeface="Roboto"/>
              <a:cs typeface="Roboto"/>
              <a:sym typeface="Roboto"/>
            </a:endParaRPr>
          </a:p>
          <a:p>
            <a:pPr indent="0" lvl="0" marL="0" rtl="0" algn="just">
              <a:lnSpc>
                <a:spcPct val="115000"/>
              </a:lnSpc>
              <a:spcBef>
                <a:spcPts val="0"/>
              </a:spcBef>
              <a:spcAft>
                <a:spcPts val="0"/>
              </a:spcAft>
              <a:buNone/>
            </a:pPr>
            <a:r>
              <a:rPr b="1" lang="en-US" sz="2700">
                <a:latin typeface="Roboto"/>
                <a:ea typeface="Roboto"/>
                <a:cs typeface="Roboto"/>
                <a:sym typeface="Roboto"/>
              </a:rPr>
              <a:t>Correlation matrix: </a:t>
            </a:r>
            <a:r>
              <a:rPr lang="en-US" sz="2700">
                <a:latin typeface="Roboto"/>
                <a:ea typeface="Roboto"/>
                <a:cs typeface="Roboto"/>
                <a:sym typeface="Roboto"/>
              </a:rPr>
              <a:t>there is a positive correlation between the number of likes per Tweet and the price of wheat - the strength of a linear relationship between those two  variables is </a:t>
            </a:r>
            <a:r>
              <a:rPr b="1" lang="en-US" sz="2700">
                <a:latin typeface="Roboto"/>
                <a:ea typeface="Roboto"/>
                <a:cs typeface="Roboto"/>
                <a:sym typeface="Roboto"/>
              </a:rPr>
              <a:t>0.28</a:t>
            </a:r>
            <a:endParaRPr b="1" sz="2700">
              <a:latin typeface="Roboto"/>
              <a:ea typeface="Roboto"/>
              <a:cs typeface="Roboto"/>
              <a:sym typeface="Roboto"/>
            </a:endParaRPr>
          </a:p>
          <a:p>
            <a:pPr indent="0" lvl="0" marL="0" rtl="0" algn="just">
              <a:lnSpc>
                <a:spcPct val="115000"/>
              </a:lnSpc>
              <a:spcBef>
                <a:spcPts val="0"/>
              </a:spcBef>
              <a:spcAft>
                <a:spcPts val="0"/>
              </a:spcAft>
              <a:buNone/>
            </a:pPr>
            <a:r>
              <a:t/>
            </a:r>
            <a:endParaRPr b="1" sz="2700">
              <a:latin typeface="Roboto"/>
              <a:ea typeface="Roboto"/>
              <a:cs typeface="Roboto"/>
              <a:sym typeface="Roboto"/>
            </a:endParaRPr>
          </a:p>
          <a:p>
            <a:pPr indent="0" lvl="0" marL="0" rtl="0" algn="just">
              <a:lnSpc>
                <a:spcPct val="115000"/>
              </a:lnSpc>
              <a:spcBef>
                <a:spcPts val="0"/>
              </a:spcBef>
              <a:spcAft>
                <a:spcPts val="0"/>
              </a:spcAft>
              <a:buNone/>
            </a:pPr>
            <a:r>
              <a:rPr b="1" lang="en-US" sz="2700">
                <a:latin typeface="Roboto"/>
                <a:ea typeface="Roboto"/>
                <a:cs typeface="Roboto"/>
                <a:sym typeface="Roboto"/>
              </a:rPr>
              <a:t>Simple Linear Regression model: </a:t>
            </a:r>
            <a:r>
              <a:rPr lang="en-US" sz="2700">
                <a:latin typeface="Roboto"/>
                <a:ea typeface="Roboto"/>
                <a:cs typeface="Roboto"/>
                <a:sym typeface="Roboto"/>
              </a:rPr>
              <a:t>dependent variable: price of wheat, independent variable: no. of likes per tweet, significant coefficient based on its p-value, R squared approximately equal to 0.078,  Adj. R-squared 0.073</a:t>
            </a:r>
            <a:endParaRPr sz="2700">
              <a:latin typeface="Roboto"/>
              <a:ea typeface="Roboto"/>
              <a:cs typeface="Roboto"/>
              <a:sym typeface="Roboto"/>
            </a:endParaRPr>
          </a:p>
          <a:p>
            <a:pPr indent="0" lvl="0" marL="0" rtl="0" algn="just">
              <a:lnSpc>
                <a:spcPct val="115000"/>
              </a:lnSpc>
              <a:spcBef>
                <a:spcPts val="0"/>
              </a:spcBef>
              <a:spcAft>
                <a:spcPts val="0"/>
              </a:spcAft>
              <a:buNone/>
            </a:pPr>
            <a:r>
              <a:t/>
            </a:r>
            <a:endParaRPr sz="2700">
              <a:latin typeface="Roboto"/>
              <a:ea typeface="Roboto"/>
              <a:cs typeface="Roboto"/>
              <a:sym typeface="Roboto"/>
            </a:endParaRPr>
          </a:p>
          <a:p>
            <a:pPr indent="0" lvl="0" marL="0" rtl="0" algn="just">
              <a:lnSpc>
                <a:spcPct val="115000"/>
              </a:lnSpc>
              <a:spcBef>
                <a:spcPts val="0"/>
              </a:spcBef>
              <a:spcAft>
                <a:spcPts val="0"/>
              </a:spcAft>
              <a:buNone/>
            </a:pPr>
            <a:r>
              <a:rPr b="1" lang="en-US" sz="2700">
                <a:latin typeface="Roboto"/>
                <a:ea typeface="Roboto"/>
                <a:cs typeface="Roboto"/>
                <a:sym typeface="Roboto"/>
              </a:rPr>
              <a:t>Multiple linear regression model:</a:t>
            </a:r>
            <a:r>
              <a:rPr lang="en-US" sz="2700">
                <a:latin typeface="Roboto"/>
                <a:ea typeface="Roboto"/>
                <a:cs typeface="Roboto"/>
                <a:sym typeface="Roboto"/>
              </a:rPr>
              <a:t> </a:t>
            </a:r>
            <a:r>
              <a:rPr b="1" lang="en-US" sz="2700">
                <a:latin typeface="Roboto"/>
                <a:ea typeface="Roboto"/>
                <a:cs typeface="Roboto"/>
                <a:sym typeface="Roboto"/>
              </a:rPr>
              <a:t>t-test</a:t>
            </a:r>
            <a:r>
              <a:rPr lang="en-US" sz="2700">
                <a:latin typeface="Roboto"/>
                <a:ea typeface="Roboto"/>
                <a:cs typeface="Roboto"/>
                <a:sym typeface="Roboto"/>
              </a:rPr>
              <a:t> for each coefficient returns only one significant coefficient - </a:t>
            </a:r>
            <a:r>
              <a:rPr b="1" lang="en-US" sz="2700">
                <a:latin typeface="Roboto"/>
                <a:ea typeface="Roboto"/>
                <a:cs typeface="Roboto"/>
                <a:sym typeface="Roboto"/>
              </a:rPr>
              <a:t>the number of likes per tweet</a:t>
            </a:r>
            <a:r>
              <a:rPr lang="en-US" sz="2700">
                <a:latin typeface="Roboto"/>
                <a:ea typeface="Roboto"/>
                <a:cs typeface="Roboto"/>
                <a:sym typeface="Roboto"/>
              </a:rPr>
              <a:t>, t</a:t>
            </a:r>
            <a:r>
              <a:rPr lang="en-US" sz="2700">
                <a:latin typeface="Roboto"/>
                <a:ea typeface="Roboto"/>
                <a:cs typeface="Roboto"/>
                <a:sym typeface="Roboto"/>
              </a:rPr>
              <a:t>he coefficient of determination, which measures  the proportion of the variation in the dependent variable that is predictable from the independent variables is 0.089</a:t>
            </a:r>
            <a:endParaRPr sz="2700">
              <a:latin typeface="Roboto"/>
              <a:ea typeface="Roboto"/>
              <a:cs typeface="Roboto"/>
              <a:sym typeface="Roboto"/>
            </a:endParaRPr>
          </a:p>
          <a:p>
            <a:pPr indent="0" lvl="0" marL="0" rtl="0" algn="just">
              <a:lnSpc>
                <a:spcPct val="115000"/>
              </a:lnSpc>
              <a:spcBef>
                <a:spcPts val="0"/>
              </a:spcBef>
              <a:spcAft>
                <a:spcPts val="0"/>
              </a:spcAft>
              <a:buNone/>
            </a:pPr>
            <a:r>
              <a:t/>
            </a:r>
            <a:endParaRPr sz="2700">
              <a:latin typeface="Roboto"/>
              <a:ea typeface="Roboto"/>
              <a:cs typeface="Roboto"/>
              <a:sym typeface="Roboto"/>
            </a:endParaRPr>
          </a:p>
          <a:p>
            <a:pPr indent="0" lvl="0" marL="0" rtl="0" algn="just">
              <a:lnSpc>
                <a:spcPct val="115000"/>
              </a:lnSpc>
              <a:spcBef>
                <a:spcPts val="0"/>
              </a:spcBef>
              <a:spcAft>
                <a:spcPts val="0"/>
              </a:spcAft>
              <a:buNone/>
            </a:pPr>
            <a:r>
              <a:t/>
            </a:r>
            <a:endParaRPr b="1" sz="2700">
              <a:latin typeface="Roboto"/>
              <a:ea typeface="Roboto"/>
              <a:cs typeface="Roboto"/>
              <a:sym typeface="Roboto"/>
            </a:endParaRPr>
          </a:p>
          <a:p>
            <a:pPr indent="0" lvl="0" marL="0" rtl="0" algn="just">
              <a:lnSpc>
                <a:spcPct val="115000"/>
              </a:lnSpc>
              <a:spcBef>
                <a:spcPts val="0"/>
              </a:spcBef>
              <a:spcAft>
                <a:spcPts val="0"/>
              </a:spcAft>
              <a:buNone/>
            </a:pPr>
            <a:r>
              <a:t/>
            </a:r>
            <a:endParaRPr b="1" sz="2700">
              <a:latin typeface="Roboto"/>
              <a:ea typeface="Roboto"/>
              <a:cs typeface="Roboto"/>
              <a:sym typeface="Roboto"/>
            </a:endParaRPr>
          </a:p>
          <a:p>
            <a:pPr indent="0" lvl="0" marL="0" rtl="0" algn="just">
              <a:lnSpc>
                <a:spcPct val="115000"/>
              </a:lnSpc>
              <a:spcBef>
                <a:spcPts val="0"/>
              </a:spcBef>
              <a:spcAft>
                <a:spcPts val="0"/>
              </a:spcAft>
              <a:buNone/>
            </a:pPr>
            <a:r>
              <a:t/>
            </a:r>
            <a:endParaRPr sz="2700">
              <a:latin typeface="Roboto"/>
              <a:ea typeface="Roboto"/>
              <a:cs typeface="Roboto"/>
              <a:sym typeface="Roboto"/>
            </a:endParaRPr>
          </a:p>
        </p:txBody>
      </p:sp>
      <p:sp>
        <p:nvSpPr>
          <p:cNvPr id="203" name="Google Shape;203;p35"/>
          <p:cNvSpPr txBox="1"/>
          <p:nvPr/>
        </p:nvSpPr>
        <p:spPr>
          <a:xfrm>
            <a:off x="75" y="784425"/>
            <a:ext cx="9003000" cy="1505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i="1" lang="en-US" sz="2600">
                <a:highlight>
                  <a:srgbClr val="FFFFFF"/>
                </a:highlight>
                <a:latin typeface="Roboto"/>
                <a:ea typeface="Roboto"/>
                <a:cs typeface="Roboto"/>
                <a:sym typeface="Roboto"/>
              </a:rPr>
              <a:t>H0:</a:t>
            </a:r>
            <a:r>
              <a:rPr i="1" lang="en-US" sz="2600">
                <a:highlight>
                  <a:srgbClr val="FFFFFF"/>
                </a:highlight>
                <a:latin typeface="Roboto"/>
                <a:ea typeface="Roboto"/>
                <a:cs typeface="Roboto"/>
                <a:sym typeface="Roboto"/>
              </a:rPr>
              <a:t> the changes in wheat prices are similar </a:t>
            </a:r>
            <a:r>
              <a:rPr b="1" i="1" lang="en-US" sz="2600">
                <a:highlight>
                  <a:srgbClr val="FFFFFF"/>
                </a:highlight>
                <a:latin typeface="Roboto"/>
                <a:ea typeface="Roboto"/>
                <a:cs typeface="Roboto"/>
                <a:sym typeface="Roboto"/>
              </a:rPr>
              <a:t>on average</a:t>
            </a:r>
            <a:r>
              <a:rPr i="1" lang="en-US" sz="2600">
                <a:highlight>
                  <a:srgbClr val="FFFFFF"/>
                </a:highlight>
                <a:latin typeface="Roboto"/>
                <a:ea typeface="Roboto"/>
                <a:cs typeface="Roboto"/>
                <a:sym typeface="Roboto"/>
              </a:rPr>
              <a:t> compared to the changes in the commodities trader influencer’s Twitter sentiment</a:t>
            </a:r>
            <a:endParaRPr i="1" sz="2600">
              <a:highlight>
                <a:srgbClr val="FFFFFF"/>
              </a:highlight>
              <a:latin typeface="Roboto"/>
              <a:ea typeface="Roboto"/>
              <a:cs typeface="Roboto"/>
              <a:sym typeface="Roboto"/>
            </a:endParaRPr>
          </a:p>
        </p:txBody>
      </p:sp>
      <p:pic>
        <p:nvPicPr>
          <p:cNvPr id="204" name="Google Shape;204;p35"/>
          <p:cNvPicPr preferRelativeResize="0"/>
          <p:nvPr/>
        </p:nvPicPr>
        <p:blipFill>
          <a:blip r:embed="rId3">
            <a:alphaModFix/>
          </a:blip>
          <a:stretch>
            <a:fillRect/>
          </a:stretch>
        </p:blipFill>
        <p:spPr>
          <a:xfrm>
            <a:off x="75" y="2446651"/>
            <a:ext cx="9180725" cy="6800550"/>
          </a:xfrm>
          <a:prstGeom prst="rect">
            <a:avLst/>
          </a:prstGeom>
          <a:noFill/>
          <a:ln>
            <a:noFill/>
          </a:ln>
        </p:spPr>
      </p:pic>
      <p:pic>
        <p:nvPicPr>
          <p:cNvPr id="205" name="Google Shape;205;p35"/>
          <p:cNvPicPr preferRelativeResize="0"/>
          <p:nvPr/>
        </p:nvPicPr>
        <p:blipFill>
          <a:blip r:embed="rId4">
            <a:alphaModFix/>
          </a:blip>
          <a:stretch>
            <a:fillRect/>
          </a:stretch>
        </p:blipFill>
        <p:spPr>
          <a:xfrm>
            <a:off x="9788700" y="8510875"/>
            <a:ext cx="14595299" cy="4384300"/>
          </a:xfrm>
          <a:prstGeom prst="rect">
            <a:avLst/>
          </a:prstGeom>
          <a:noFill/>
          <a:ln>
            <a:noFill/>
          </a:ln>
        </p:spPr>
      </p:pic>
      <p:pic>
        <p:nvPicPr>
          <p:cNvPr id="206" name="Google Shape;206;p35"/>
          <p:cNvPicPr preferRelativeResize="0"/>
          <p:nvPr/>
        </p:nvPicPr>
        <p:blipFill>
          <a:blip r:embed="rId5">
            <a:alphaModFix/>
          </a:blip>
          <a:stretch>
            <a:fillRect/>
          </a:stretch>
        </p:blipFill>
        <p:spPr>
          <a:xfrm>
            <a:off x="231625" y="10725775"/>
            <a:ext cx="8002576" cy="2323325"/>
          </a:xfrm>
          <a:prstGeom prst="rect">
            <a:avLst/>
          </a:prstGeom>
          <a:noFill/>
          <a:ln>
            <a:noFill/>
          </a:ln>
        </p:spPr>
      </p:pic>
      <p:pic>
        <p:nvPicPr>
          <p:cNvPr id="207" name="Google Shape;207;p35"/>
          <p:cNvPicPr preferRelativeResize="0"/>
          <p:nvPr/>
        </p:nvPicPr>
        <p:blipFill>
          <a:blip r:embed="rId6">
            <a:alphaModFix/>
          </a:blip>
          <a:stretch>
            <a:fillRect/>
          </a:stretch>
        </p:blipFill>
        <p:spPr>
          <a:xfrm>
            <a:off x="231625" y="9283975"/>
            <a:ext cx="5196275" cy="1212400"/>
          </a:xfrm>
          <a:prstGeom prst="rect">
            <a:avLst/>
          </a:prstGeom>
          <a:noFill/>
          <a:ln>
            <a:noFill/>
          </a:ln>
        </p:spPr>
      </p:pic>
      <p:sp>
        <p:nvSpPr>
          <p:cNvPr id="208" name="Google Shape;208;p35"/>
          <p:cNvSpPr/>
          <p:nvPr/>
        </p:nvSpPr>
        <p:spPr>
          <a:xfrm>
            <a:off x="9956921" y="7610325"/>
            <a:ext cx="14877600" cy="684000"/>
          </a:xfrm>
          <a:prstGeom prst="roundRect">
            <a:avLst>
              <a:gd fmla="val 0" name="adj"/>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55C1FF"/>
              </a:buClr>
              <a:buSzPts val="3900"/>
              <a:buFont typeface="Helvetica Neue"/>
              <a:buNone/>
            </a:pPr>
            <a:r>
              <a:rPr b="1" i="1" lang="en-US" sz="2400">
                <a:latin typeface="Roboto"/>
                <a:ea typeface="Roboto"/>
                <a:cs typeface="Roboto"/>
                <a:sym typeface="Roboto"/>
              </a:rPr>
              <a:t>No. of likes </a:t>
            </a:r>
            <a:r>
              <a:rPr b="1" i="1" lang="en-US" sz="2400">
                <a:latin typeface="Roboto"/>
                <a:ea typeface="Roboto"/>
                <a:cs typeface="Roboto"/>
                <a:sym typeface="Roboto"/>
              </a:rPr>
              <a:t>vs. Wheat price</a:t>
            </a:r>
            <a:endParaRPr i="1" sz="24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idx="2" type="body"/>
          </p:nvPr>
        </p:nvSpPr>
        <p:spPr>
          <a:xfrm>
            <a:off x="1753923" y="4810981"/>
            <a:ext cx="20876153" cy="3836279"/>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4C7F"/>
              </a:buClr>
              <a:buSzPts val="4080"/>
              <a:buFont typeface="Helvetica Neue"/>
              <a:buNone/>
            </a:pPr>
            <a:r>
              <a:rPr b="1" lang="en-US" sz="4080">
                <a:latin typeface="Helvetica Neue"/>
                <a:ea typeface="Helvetica Neue"/>
                <a:cs typeface="Helvetica Neue"/>
                <a:sym typeface="Helvetica Neue"/>
              </a:rPr>
              <a:t>Is there a basis for the so-called “Elon Effect”?</a:t>
            </a:r>
            <a:endParaRPr/>
          </a:p>
          <a:p>
            <a:pPr indent="0" lvl="0" marL="0" rtl="0" algn="l">
              <a:lnSpc>
                <a:spcPct val="80000"/>
              </a:lnSpc>
              <a:spcBef>
                <a:spcPts val="0"/>
              </a:spcBef>
              <a:spcAft>
                <a:spcPts val="0"/>
              </a:spcAft>
              <a:buClr>
                <a:srgbClr val="004C7F"/>
              </a:buClr>
              <a:buSzPts val="4080"/>
              <a:buFont typeface="Helvetica Neue"/>
              <a:buNone/>
            </a:pPr>
            <a:r>
              <a:t/>
            </a:r>
            <a:endParaRPr b="1" sz="4080">
              <a:latin typeface="Helvetica Neue"/>
              <a:ea typeface="Helvetica Neue"/>
              <a:cs typeface="Helvetica Neue"/>
              <a:sym typeface="Helvetica Neue"/>
            </a:endParaRPr>
          </a:p>
          <a:p>
            <a:pPr indent="0" lvl="0" marL="0" rtl="0" algn="l">
              <a:lnSpc>
                <a:spcPct val="80000"/>
              </a:lnSpc>
              <a:spcBef>
                <a:spcPts val="0"/>
              </a:spcBef>
              <a:spcAft>
                <a:spcPts val="0"/>
              </a:spcAft>
              <a:buClr>
                <a:srgbClr val="004C7F"/>
              </a:buClr>
              <a:buSzPts val="4080"/>
              <a:buFont typeface="Helvetica Neue"/>
              <a:buNone/>
            </a:pPr>
            <a:r>
              <a:rPr b="1" lang="en-US" sz="4080">
                <a:latin typeface="Helvetica Neue"/>
                <a:ea typeface="Helvetica Neue"/>
                <a:cs typeface="Helvetica Neue"/>
                <a:sym typeface="Helvetica Neue"/>
              </a:rPr>
              <a:t>Social media could be construed as a proxy for public sentiment and opinion about current events. Some studies have shown that the aggregate public mood collected from Twitter could be correlated with Dow Jones Industrial Average Index (DJIA).</a:t>
            </a:r>
            <a:br>
              <a:rPr b="1" lang="en-US" sz="4080">
                <a:latin typeface="Helvetica Neue"/>
                <a:ea typeface="Helvetica Neue"/>
                <a:cs typeface="Helvetica Neue"/>
                <a:sym typeface="Helvetica Neue"/>
              </a:rPr>
            </a:br>
            <a:br>
              <a:rPr b="1" lang="en-US" sz="4080">
                <a:latin typeface="Helvetica Neue"/>
                <a:ea typeface="Helvetica Neue"/>
                <a:cs typeface="Helvetica Neue"/>
                <a:sym typeface="Helvetica Neue"/>
              </a:rPr>
            </a:br>
            <a:r>
              <a:rPr b="1" lang="en-US" sz="4080">
                <a:latin typeface="Helvetica Neue"/>
                <a:ea typeface="Helvetica Neue"/>
                <a:cs typeface="Helvetica Neue"/>
                <a:sym typeface="Helvetica Neue"/>
              </a:rPr>
              <a:t>We will analyse if tweets of company CEO’s are correlated with changes in stock prices.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6"/>
          <p:cNvSpPr txBox="1"/>
          <p:nvPr>
            <p:ph type="title"/>
          </p:nvPr>
        </p:nvSpPr>
        <p:spPr>
          <a:xfrm>
            <a:off x="1206496" y="4533900"/>
            <a:ext cx="21971100" cy="4648200"/>
          </a:xfrm>
          <a:prstGeom prst="rect">
            <a:avLst/>
          </a:prstGeom>
          <a:noFill/>
          <a:ln>
            <a:noFill/>
          </a:ln>
        </p:spPr>
        <p:txBody>
          <a:bodyPr anchorCtr="0" anchor="ctr" bIns="50800" lIns="50800" spcFirstLastPara="1" rIns="50800" wrap="square" tIns="50800">
            <a:normAutofit/>
          </a:bodyPr>
          <a:lstStyle/>
          <a:p>
            <a:pPr indent="0" lvl="0" marL="0" rtl="0" algn="l">
              <a:lnSpc>
                <a:spcPct val="80000"/>
              </a:lnSpc>
              <a:spcBef>
                <a:spcPts val="0"/>
              </a:spcBef>
              <a:spcAft>
                <a:spcPts val="0"/>
              </a:spcAft>
              <a:buClr>
                <a:srgbClr val="FFFFFF"/>
              </a:buClr>
              <a:buSzPts val="11600"/>
              <a:buFont typeface="Helvetica Neue"/>
              <a:buNone/>
            </a:pPr>
            <a:r>
              <a:rPr lang="en-US"/>
              <a:t>Conclusions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7"/>
          <p:cNvSpPr txBox="1"/>
          <p:nvPr>
            <p:ph type="title"/>
          </p:nvPr>
        </p:nvSpPr>
        <p:spPr>
          <a:xfrm>
            <a:off x="1206500" y="952500"/>
            <a:ext cx="21971100" cy="1435200"/>
          </a:xfrm>
          <a:prstGeom prst="rect">
            <a:avLst/>
          </a:prstGeom>
        </p:spPr>
        <p:txBody>
          <a:bodyPr anchorCtr="0" anchor="t" bIns="50800" lIns="50800" spcFirstLastPara="1" rIns="50800" wrap="square" tIns="50800">
            <a:normAutofit/>
          </a:bodyPr>
          <a:lstStyle/>
          <a:p>
            <a:pPr indent="0" lvl="0" marL="0" rtl="0" algn="l">
              <a:spcBef>
                <a:spcPts val="0"/>
              </a:spcBef>
              <a:spcAft>
                <a:spcPts val="0"/>
              </a:spcAft>
              <a:buNone/>
            </a:pPr>
            <a:r>
              <a:rPr lang="en-US"/>
              <a:t>Issues encountered</a:t>
            </a:r>
            <a:endParaRPr/>
          </a:p>
        </p:txBody>
      </p:sp>
      <p:sp>
        <p:nvSpPr>
          <p:cNvPr id="219" name="Google Shape;219;p37"/>
          <p:cNvSpPr txBox="1"/>
          <p:nvPr>
            <p:ph idx="2" type="body"/>
          </p:nvPr>
        </p:nvSpPr>
        <p:spPr>
          <a:xfrm>
            <a:off x="1206500" y="4248504"/>
            <a:ext cx="21971100" cy="8256000"/>
          </a:xfrm>
          <a:prstGeom prst="rect">
            <a:avLst/>
          </a:prstGeom>
        </p:spPr>
        <p:txBody>
          <a:bodyPr anchorCtr="0" anchor="t" bIns="50800" lIns="50800" spcFirstLastPara="1" rIns="50800" wrap="square" tIns="50800">
            <a:normAutofit lnSpcReduction="10000"/>
          </a:bodyPr>
          <a:lstStyle/>
          <a:p>
            <a:pPr indent="-577850" lvl="0" marL="457200" rtl="0" algn="l">
              <a:spcBef>
                <a:spcPts val="1800"/>
              </a:spcBef>
              <a:spcAft>
                <a:spcPts val="0"/>
              </a:spcAft>
              <a:buSzPts val="5500"/>
              <a:buChar char="-"/>
            </a:pPr>
            <a:r>
              <a:rPr lang="en-US"/>
              <a:t>Random amount of tweets from Elon Musk’s Twitter account</a:t>
            </a:r>
            <a:endParaRPr/>
          </a:p>
          <a:p>
            <a:pPr indent="0" lvl="0" marL="457200" rtl="0" algn="l">
              <a:spcBef>
                <a:spcPts val="1800"/>
              </a:spcBef>
              <a:spcAft>
                <a:spcPts val="0"/>
              </a:spcAft>
              <a:buNone/>
            </a:pPr>
            <a:r>
              <a:t/>
            </a:r>
            <a:endParaRPr/>
          </a:p>
          <a:p>
            <a:pPr indent="-577850" lvl="0" marL="457200" rtl="0" algn="l">
              <a:spcBef>
                <a:spcPts val="1800"/>
              </a:spcBef>
              <a:spcAft>
                <a:spcPts val="0"/>
              </a:spcAft>
              <a:buSzPts val="5500"/>
              <a:buChar char="-"/>
            </a:pPr>
            <a:r>
              <a:rPr lang="en-US"/>
              <a:t>Limited sample size (last ~3200 Tweets per account)</a:t>
            </a:r>
            <a:endParaRPr/>
          </a:p>
          <a:p>
            <a:pPr indent="0" lvl="0" marL="457200" rtl="0" algn="l">
              <a:spcBef>
                <a:spcPts val="1800"/>
              </a:spcBef>
              <a:spcAft>
                <a:spcPts val="0"/>
              </a:spcAft>
              <a:buNone/>
            </a:pPr>
            <a:r>
              <a:rPr lang="en-US"/>
              <a:t>(biased samples)</a:t>
            </a:r>
            <a:endParaRPr/>
          </a:p>
          <a:p>
            <a:pPr indent="0" lvl="0" marL="0" rtl="0" algn="l">
              <a:spcBef>
                <a:spcPts val="1800"/>
              </a:spcBef>
              <a:spcAft>
                <a:spcPts val="0"/>
              </a:spcAft>
              <a:buNone/>
            </a:pPr>
            <a:r>
              <a:t/>
            </a:r>
            <a:endParaRPr/>
          </a:p>
          <a:p>
            <a:pPr indent="-577850" lvl="0" marL="457200" rtl="0" algn="l">
              <a:spcBef>
                <a:spcPts val="1800"/>
              </a:spcBef>
              <a:spcAft>
                <a:spcPts val="0"/>
              </a:spcAft>
              <a:buSzPts val="5500"/>
              <a:buChar char="-"/>
            </a:pPr>
            <a:r>
              <a:rPr lang="en-US"/>
              <a:t>Recurring &amp;amp in Workcloud</a:t>
            </a:r>
            <a:endParaRPr/>
          </a:p>
          <a:p>
            <a:pPr indent="0" lvl="0" marL="457200" rtl="0" algn="l">
              <a:spcBef>
                <a:spcPts val="1800"/>
              </a:spcBef>
              <a:spcAft>
                <a:spcPts val="0"/>
              </a:spcAft>
              <a:buNone/>
            </a:pPr>
            <a:r>
              <a:t/>
            </a:r>
            <a:endParaRPr/>
          </a:p>
          <a:p>
            <a:pPr indent="-577850" lvl="0" marL="457200" rtl="0" algn="l">
              <a:spcBef>
                <a:spcPts val="1800"/>
              </a:spcBef>
              <a:spcAft>
                <a:spcPts val="0"/>
              </a:spcAft>
              <a:buSzPts val="5500"/>
              <a:buChar char="-"/>
            </a:pPr>
            <a:r>
              <a:rPr lang="en-US"/>
              <a:t>Heterogeneous</a:t>
            </a:r>
            <a:r>
              <a:rPr lang="en-US"/>
              <a:t> mix of personal and professional tweets</a:t>
            </a:r>
            <a:endParaRPr/>
          </a:p>
        </p:txBody>
      </p:sp>
      <p:pic>
        <p:nvPicPr>
          <p:cNvPr id="220" name="Google Shape;220;p37"/>
          <p:cNvPicPr preferRelativeResize="0"/>
          <p:nvPr/>
        </p:nvPicPr>
        <p:blipFill>
          <a:blip r:embed="rId3">
            <a:alphaModFix/>
          </a:blip>
          <a:stretch>
            <a:fillRect/>
          </a:stretch>
        </p:blipFill>
        <p:spPr>
          <a:xfrm>
            <a:off x="13188275" y="7456975"/>
            <a:ext cx="6082150" cy="3133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8"/>
          <p:cNvSpPr txBox="1"/>
          <p:nvPr>
            <p:ph type="title"/>
          </p:nvPr>
        </p:nvSpPr>
        <p:spPr>
          <a:xfrm>
            <a:off x="1206500" y="952500"/>
            <a:ext cx="21971100" cy="1435200"/>
          </a:xfrm>
          <a:prstGeom prst="rect">
            <a:avLst/>
          </a:prstGeom>
          <a:noFill/>
          <a:ln>
            <a:noFill/>
          </a:ln>
        </p:spPr>
        <p:txBody>
          <a:bodyPr anchorCtr="0" anchor="ctr" bIns="50800" lIns="50800" spcFirstLastPara="1" rIns="50800" wrap="square" tIns="50800">
            <a:normAutofit fontScale="90000"/>
          </a:bodyPr>
          <a:lstStyle/>
          <a:p>
            <a:pPr indent="0" lvl="0" marL="0" rtl="0" algn="l">
              <a:lnSpc>
                <a:spcPct val="80000"/>
              </a:lnSpc>
              <a:spcBef>
                <a:spcPts val="0"/>
              </a:spcBef>
              <a:spcAft>
                <a:spcPts val="0"/>
              </a:spcAft>
              <a:buClr>
                <a:srgbClr val="FFFFFF"/>
              </a:buClr>
              <a:buSzPct val="100000"/>
              <a:buFont typeface="Helvetica Neue"/>
              <a:buNone/>
            </a:pPr>
            <a:r>
              <a:rPr b="0" lang="en-US" sz="11600">
                <a:solidFill>
                  <a:srgbClr val="FFFFFF"/>
                </a:solidFill>
                <a:latin typeface="Helvetica Neue"/>
                <a:ea typeface="Helvetica Neue"/>
                <a:cs typeface="Helvetica Neue"/>
                <a:sym typeface="Helvetica Neue"/>
              </a:rPr>
              <a:t>5. Conclusions</a:t>
            </a:r>
            <a:endParaRPr/>
          </a:p>
        </p:txBody>
      </p:sp>
      <p:sp>
        <p:nvSpPr>
          <p:cNvPr id="226" name="Google Shape;226;p38"/>
          <p:cNvSpPr txBox="1"/>
          <p:nvPr>
            <p:ph idx="1" type="body"/>
          </p:nvPr>
        </p:nvSpPr>
        <p:spPr>
          <a:xfrm>
            <a:off x="1206500" y="2247900"/>
            <a:ext cx="21971100" cy="934800"/>
          </a:xfrm>
          <a:prstGeom prst="rect">
            <a:avLst/>
          </a:prstGeom>
        </p:spPr>
        <p:txBody>
          <a:bodyPr anchorCtr="0" anchor="t" bIns="45700" lIns="45700" spcFirstLastPara="1" rIns="45700" wrap="square" tIns="45700">
            <a:noAutofit/>
          </a:bodyPr>
          <a:lstStyle/>
          <a:p>
            <a:pPr indent="0" lvl="0" marL="0" rtl="0" algn="l">
              <a:spcBef>
                <a:spcPts val="0"/>
              </a:spcBef>
              <a:spcAft>
                <a:spcPts val="0"/>
              </a:spcAft>
              <a:buNone/>
            </a:pPr>
            <a:r>
              <a:rPr lang="en-US" sz="8500">
                <a:solidFill>
                  <a:srgbClr val="004C7F"/>
                </a:solidFill>
              </a:rPr>
              <a:t>Conclusion</a:t>
            </a:r>
            <a:endParaRPr sz="8500">
              <a:solidFill>
                <a:srgbClr val="004C7F"/>
              </a:solidFill>
            </a:endParaRPr>
          </a:p>
        </p:txBody>
      </p:sp>
      <p:sp>
        <p:nvSpPr>
          <p:cNvPr id="227" name="Google Shape;227;p38"/>
          <p:cNvSpPr txBox="1"/>
          <p:nvPr>
            <p:ph idx="2" type="body"/>
          </p:nvPr>
        </p:nvSpPr>
        <p:spPr>
          <a:xfrm>
            <a:off x="1206500" y="4629504"/>
            <a:ext cx="21971100" cy="8256000"/>
          </a:xfrm>
          <a:prstGeom prst="rect">
            <a:avLst/>
          </a:prstGeom>
        </p:spPr>
        <p:txBody>
          <a:bodyPr anchorCtr="0" anchor="t" bIns="50800" lIns="50800" spcFirstLastPara="1" rIns="50800" wrap="square" tIns="50800">
            <a:normAutofit/>
          </a:bodyPr>
          <a:lstStyle/>
          <a:p>
            <a:pPr indent="-577850" lvl="0" marL="457200" rtl="0" algn="l">
              <a:spcBef>
                <a:spcPts val="1800"/>
              </a:spcBef>
              <a:spcAft>
                <a:spcPts val="0"/>
              </a:spcAft>
              <a:buSzPts val="5500"/>
              <a:buChar char="-"/>
            </a:pPr>
            <a:r>
              <a:rPr lang="en-US"/>
              <a:t>Tweets of CEO’s have </a:t>
            </a:r>
            <a:r>
              <a:rPr b="1" lang="en-US"/>
              <a:t>no correlation</a:t>
            </a:r>
            <a:r>
              <a:rPr lang="en-US"/>
              <a:t> to their respective companies’ stock prices </a:t>
            </a:r>
            <a:endParaRPr/>
          </a:p>
          <a:p>
            <a:pPr indent="0" lvl="0" marL="0" rtl="0" algn="l">
              <a:spcBef>
                <a:spcPts val="1800"/>
              </a:spcBef>
              <a:spcAft>
                <a:spcPts val="0"/>
              </a:spcAft>
              <a:buNone/>
            </a:pPr>
            <a:r>
              <a:t/>
            </a:r>
            <a:endParaRPr/>
          </a:p>
          <a:p>
            <a:pPr indent="-577850" lvl="0" marL="457200" rtl="0" algn="l">
              <a:spcBef>
                <a:spcPts val="1800"/>
              </a:spcBef>
              <a:spcAft>
                <a:spcPts val="0"/>
              </a:spcAft>
              <a:buSzPts val="5500"/>
              <a:buChar char="-"/>
            </a:pPr>
            <a:r>
              <a:rPr lang="en-US"/>
              <a:t>For tweets which impact markets look for </a:t>
            </a:r>
            <a:r>
              <a:rPr b="1" lang="en-US"/>
              <a:t>Twitter </a:t>
            </a:r>
            <a:r>
              <a:rPr b="1" lang="en-US"/>
              <a:t>influencers </a:t>
            </a:r>
            <a:r>
              <a:rPr lang="en-US"/>
              <a:t>in </a:t>
            </a:r>
            <a:r>
              <a:rPr lang="en-US"/>
              <a:t>different</a:t>
            </a:r>
            <a:r>
              <a:rPr lang="en-US"/>
              <a:t> sectors (commodities, real-estate, etc.)</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9"/>
          <p:cNvSpPr txBox="1"/>
          <p:nvPr>
            <p:ph type="title"/>
          </p:nvPr>
        </p:nvSpPr>
        <p:spPr>
          <a:xfrm>
            <a:off x="1206496" y="4533900"/>
            <a:ext cx="21971100" cy="4648200"/>
          </a:xfrm>
          <a:prstGeom prst="rect">
            <a:avLst/>
          </a:prstGeom>
          <a:noFill/>
          <a:ln>
            <a:noFill/>
          </a:ln>
        </p:spPr>
        <p:txBody>
          <a:bodyPr anchorCtr="0" anchor="ctr" bIns="50800" lIns="50800" spcFirstLastPara="1" rIns="50800" wrap="square" tIns="50800">
            <a:normAutofit/>
          </a:bodyPr>
          <a:lstStyle/>
          <a:p>
            <a:pPr indent="0" lvl="0" marL="0" rtl="0" algn="l">
              <a:lnSpc>
                <a:spcPct val="80000"/>
              </a:lnSpc>
              <a:spcBef>
                <a:spcPts val="0"/>
              </a:spcBef>
              <a:spcAft>
                <a:spcPts val="0"/>
              </a:spcAft>
              <a:buClr>
                <a:srgbClr val="FFFFFF"/>
              </a:buClr>
              <a:buSzPts val="11600"/>
              <a:buFont typeface="Helvetica Neue"/>
              <a:buNone/>
            </a:pPr>
            <a:r>
              <a:rPr lang="en-US"/>
              <a:t>Thank you for your attention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9"/>
          <p:cNvSpPr txBox="1"/>
          <p:nvPr>
            <p:ph idx="1" type="body"/>
          </p:nvPr>
        </p:nvSpPr>
        <p:spPr>
          <a:xfrm>
            <a:off x="4426850" y="9622125"/>
            <a:ext cx="2356200" cy="636900"/>
          </a:xfrm>
          <a:prstGeom prst="rect">
            <a:avLst/>
          </a:prstGeom>
          <a:noFill/>
          <a:ln>
            <a:noFill/>
          </a:ln>
        </p:spPr>
        <p:txBody>
          <a:bodyPr anchorCtr="0" anchor="t" bIns="45700" lIns="45700" spcFirstLastPara="1" rIns="45700" wrap="square" tIns="45700">
            <a:normAutofit lnSpcReduction="10000"/>
          </a:bodyPr>
          <a:lstStyle/>
          <a:p>
            <a:pPr indent="0" lvl="0" marL="0" rtl="0" algn="l">
              <a:lnSpc>
                <a:spcPct val="100000"/>
              </a:lnSpc>
              <a:spcBef>
                <a:spcPts val="0"/>
              </a:spcBef>
              <a:spcAft>
                <a:spcPts val="0"/>
              </a:spcAft>
              <a:buClr>
                <a:srgbClr val="000000"/>
              </a:buClr>
              <a:buSzPts val="3600"/>
              <a:buFont typeface="Helvetica Neue"/>
              <a:buNone/>
            </a:pPr>
            <a:r>
              <a:rPr lang="en-US"/>
              <a:t>TSLA -5%</a:t>
            </a:r>
            <a:endParaRPr b="1" sz="3600"/>
          </a:p>
        </p:txBody>
      </p:sp>
      <p:pic>
        <p:nvPicPr>
          <p:cNvPr id="89" name="Google Shape;89;p19"/>
          <p:cNvPicPr preferRelativeResize="0"/>
          <p:nvPr/>
        </p:nvPicPr>
        <p:blipFill>
          <a:blip r:embed="rId3">
            <a:alphaModFix/>
          </a:blip>
          <a:stretch>
            <a:fillRect/>
          </a:stretch>
        </p:blipFill>
        <p:spPr>
          <a:xfrm>
            <a:off x="2284850" y="997925"/>
            <a:ext cx="9264776" cy="6855925"/>
          </a:xfrm>
          <a:prstGeom prst="rect">
            <a:avLst/>
          </a:prstGeom>
          <a:noFill/>
          <a:ln>
            <a:noFill/>
          </a:ln>
        </p:spPr>
      </p:pic>
      <p:pic>
        <p:nvPicPr>
          <p:cNvPr id="90" name="Google Shape;90;p19"/>
          <p:cNvPicPr preferRelativeResize="0"/>
          <p:nvPr/>
        </p:nvPicPr>
        <p:blipFill>
          <a:blip r:embed="rId4">
            <a:alphaModFix/>
          </a:blip>
          <a:stretch>
            <a:fillRect/>
          </a:stretch>
        </p:blipFill>
        <p:spPr>
          <a:xfrm>
            <a:off x="15215576" y="880275"/>
            <a:ext cx="8115300" cy="7610475"/>
          </a:xfrm>
          <a:prstGeom prst="rect">
            <a:avLst/>
          </a:prstGeom>
          <a:noFill/>
          <a:ln>
            <a:noFill/>
          </a:ln>
        </p:spPr>
      </p:pic>
      <p:sp>
        <p:nvSpPr>
          <p:cNvPr id="91" name="Google Shape;91;p19"/>
          <p:cNvSpPr txBox="1"/>
          <p:nvPr>
            <p:ph idx="1" type="body"/>
          </p:nvPr>
        </p:nvSpPr>
        <p:spPr>
          <a:xfrm>
            <a:off x="18095125" y="9622125"/>
            <a:ext cx="2356200" cy="636900"/>
          </a:xfrm>
          <a:prstGeom prst="rect">
            <a:avLst/>
          </a:prstGeom>
          <a:noFill/>
          <a:ln>
            <a:noFill/>
          </a:ln>
        </p:spPr>
        <p:txBody>
          <a:bodyPr anchorCtr="0" anchor="t" bIns="45700" lIns="45700" spcFirstLastPara="1" rIns="45700" wrap="square" tIns="45700">
            <a:normAutofit fontScale="92500"/>
          </a:bodyPr>
          <a:lstStyle/>
          <a:p>
            <a:pPr indent="0" lvl="0" marL="0" rtl="0" algn="l">
              <a:lnSpc>
                <a:spcPct val="100000"/>
              </a:lnSpc>
              <a:spcBef>
                <a:spcPts val="0"/>
              </a:spcBef>
              <a:spcAft>
                <a:spcPts val="0"/>
              </a:spcAft>
              <a:buClr>
                <a:srgbClr val="000000"/>
              </a:buClr>
              <a:buSzPct val="100000"/>
              <a:buFont typeface="Helvetica Neue"/>
              <a:buNone/>
            </a:pPr>
            <a:r>
              <a:rPr lang="en-US"/>
              <a:t>TSLA +5%</a:t>
            </a:r>
            <a:endParaRPr b="1" sz="3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txBox="1"/>
          <p:nvPr>
            <p:ph idx="1" type="body"/>
          </p:nvPr>
        </p:nvSpPr>
        <p:spPr>
          <a:xfrm>
            <a:off x="10654538" y="11238000"/>
            <a:ext cx="2356200" cy="636900"/>
          </a:xfrm>
          <a:prstGeom prst="rect">
            <a:avLst/>
          </a:prstGeom>
          <a:noFill/>
          <a:ln>
            <a:noFill/>
          </a:ln>
        </p:spPr>
        <p:txBody>
          <a:bodyPr anchorCtr="0" anchor="t" bIns="45700" lIns="45700" spcFirstLastPara="1" rIns="45700" wrap="square" tIns="45700">
            <a:normAutofit fontScale="92500"/>
          </a:bodyPr>
          <a:lstStyle/>
          <a:p>
            <a:pPr indent="0" lvl="0" marL="0" rtl="0" algn="l">
              <a:lnSpc>
                <a:spcPct val="100000"/>
              </a:lnSpc>
              <a:spcBef>
                <a:spcPts val="0"/>
              </a:spcBef>
              <a:spcAft>
                <a:spcPts val="0"/>
              </a:spcAft>
              <a:buClr>
                <a:srgbClr val="000000"/>
              </a:buClr>
              <a:buSzPct val="100000"/>
              <a:buFont typeface="Helvetica Neue"/>
              <a:buNone/>
            </a:pPr>
            <a:r>
              <a:rPr lang="en-US"/>
              <a:t>TWTR</a:t>
            </a:r>
            <a:r>
              <a:rPr lang="en-US"/>
              <a:t> -4%</a:t>
            </a:r>
            <a:endParaRPr b="1" sz="3600"/>
          </a:p>
        </p:txBody>
      </p:sp>
      <p:pic>
        <p:nvPicPr>
          <p:cNvPr id="97" name="Google Shape;97;p20"/>
          <p:cNvPicPr preferRelativeResize="0"/>
          <p:nvPr/>
        </p:nvPicPr>
        <p:blipFill>
          <a:blip r:embed="rId3">
            <a:alphaModFix/>
          </a:blip>
          <a:stretch>
            <a:fillRect/>
          </a:stretch>
        </p:blipFill>
        <p:spPr>
          <a:xfrm>
            <a:off x="7140050" y="1562100"/>
            <a:ext cx="9385170" cy="86969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1"/>
          <p:cNvSpPr txBox="1"/>
          <p:nvPr>
            <p:ph type="title"/>
          </p:nvPr>
        </p:nvSpPr>
        <p:spPr>
          <a:xfrm>
            <a:off x="1206496" y="4533900"/>
            <a:ext cx="21971004" cy="4648200"/>
          </a:xfrm>
          <a:prstGeom prst="rect">
            <a:avLst/>
          </a:prstGeom>
          <a:noFill/>
          <a:ln>
            <a:noFill/>
          </a:ln>
        </p:spPr>
        <p:txBody>
          <a:bodyPr anchorCtr="0" anchor="ctr" bIns="50800" lIns="50800" spcFirstLastPara="1" rIns="50800" wrap="square" tIns="50800">
            <a:normAutofit/>
          </a:bodyPr>
          <a:lstStyle/>
          <a:p>
            <a:pPr indent="0" lvl="0" marL="0" rtl="0" algn="l">
              <a:lnSpc>
                <a:spcPct val="80000"/>
              </a:lnSpc>
              <a:spcBef>
                <a:spcPts val="0"/>
              </a:spcBef>
              <a:spcAft>
                <a:spcPts val="0"/>
              </a:spcAft>
              <a:buClr>
                <a:srgbClr val="FFFFFF"/>
              </a:buClr>
              <a:buSzPts val="11600"/>
              <a:buFont typeface="Helvetica Neue"/>
              <a:buNone/>
            </a:pPr>
            <a:r>
              <a:rPr lang="en-US"/>
              <a:t>Methodology</a:t>
            </a:r>
            <a:r>
              <a:rPr lang="en-US"/>
              <a:t> Used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2"/>
          <p:cNvSpPr txBox="1"/>
          <p:nvPr>
            <p:ph type="title"/>
          </p:nvPr>
        </p:nvSpPr>
        <p:spPr>
          <a:xfrm>
            <a:off x="1206500" y="952500"/>
            <a:ext cx="21971000" cy="1435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4C7F"/>
              </a:buClr>
              <a:buSzPts val="8500"/>
              <a:buFont typeface="Helvetica Neue"/>
              <a:buNone/>
            </a:pPr>
            <a:r>
              <a:rPr b="1" i="0" lang="en-US" sz="8500" u="none" cap="none" strike="noStrike">
                <a:solidFill>
                  <a:srgbClr val="004C7F"/>
                </a:solidFill>
                <a:latin typeface="Helvetica Neue"/>
                <a:ea typeface="Helvetica Neue"/>
                <a:cs typeface="Helvetica Neue"/>
                <a:sym typeface="Helvetica Neue"/>
              </a:rPr>
              <a:t>Twitter and impact on share prices</a:t>
            </a:r>
            <a:endParaRPr/>
          </a:p>
        </p:txBody>
      </p:sp>
      <p:sp>
        <p:nvSpPr>
          <p:cNvPr id="108" name="Google Shape;108;p22"/>
          <p:cNvSpPr txBox="1"/>
          <p:nvPr>
            <p:ph idx="1" type="body"/>
          </p:nvPr>
        </p:nvSpPr>
        <p:spPr>
          <a:xfrm>
            <a:off x="1206500" y="2247900"/>
            <a:ext cx="21971000" cy="934779"/>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000000"/>
              </a:buClr>
              <a:buSzPts val="5500"/>
              <a:buFont typeface="Helvetica Neue"/>
              <a:buNone/>
            </a:pPr>
            <a:r>
              <a:rPr b="1" lang="en-US" sz="5500"/>
              <a:t>Approach &amp; methodology</a:t>
            </a:r>
            <a:endParaRPr/>
          </a:p>
        </p:txBody>
      </p:sp>
      <p:sp>
        <p:nvSpPr>
          <p:cNvPr id="109" name="Google Shape;109;p22"/>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p>
            <a:pPr indent="-1018645" lvl="0" marL="1018645" rtl="0" algn="l">
              <a:lnSpc>
                <a:spcPct val="100000"/>
              </a:lnSpc>
              <a:spcBef>
                <a:spcPts val="0"/>
              </a:spcBef>
              <a:spcAft>
                <a:spcPts val="0"/>
              </a:spcAft>
              <a:buClr>
                <a:srgbClr val="000000"/>
              </a:buClr>
              <a:buSzPts val="5500"/>
              <a:buFont typeface="Helvetica Neue"/>
              <a:buAutoNum type="arabicPeriod"/>
            </a:pPr>
            <a:r>
              <a:rPr lang="en-US" sz="5500"/>
              <a:t>Twitter API: Fetching Tweets of company CEOs</a:t>
            </a:r>
            <a:endParaRPr/>
          </a:p>
          <a:p>
            <a:pPr indent="-1018645" lvl="0" marL="1018645" rtl="0" algn="l">
              <a:lnSpc>
                <a:spcPct val="100000"/>
              </a:lnSpc>
              <a:spcBef>
                <a:spcPts val="1800"/>
              </a:spcBef>
              <a:spcAft>
                <a:spcPts val="0"/>
              </a:spcAft>
              <a:buClr>
                <a:srgbClr val="000000"/>
              </a:buClr>
              <a:buSzPts val="5500"/>
              <a:buFont typeface="Helvetica Neue"/>
              <a:buAutoNum type="arabicPeriod"/>
            </a:pPr>
            <a:r>
              <a:rPr lang="en-US" sz="5500"/>
              <a:t>Stock prices of publicly listed companies (yahoo finance)</a:t>
            </a:r>
            <a:endParaRPr/>
          </a:p>
          <a:p>
            <a:pPr indent="-1018645" lvl="0" marL="1018645" rtl="0" algn="l">
              <a:lnSpc>
                <a:spcPct val="100000"/>
              </a:lnSpc>
              <a:spcBef>
                <a:spcPts val="1800"/>
              </a:spcBef>
              <a:spcAft>
                <a:spcPts val="0"/>
              </a:spcAft>
              <a:buClr>
                <a:srgbClr val="000000"/>
              </a:buClr>
              <a:buSzPts val="5500"/>
              <a:buFont typeface="Helvetica Neue"/>
              <a:buAutoNum type="arabicPeriod"/>
            </a:pPr>
            <a:r>
              <a:rPr lang="en-US" sz="5500"/>
              <a:t>Data cleaning</a:t>
            </a:r>
            <a:endParaRPr/>
          </a:p>
          <a:p>
            <a:pPr indent="-1018645" lvl="0" marL="1018645" rtl="0" algn="l">
              <a:lnSpc>
                <a:spcPct val="100000"/>
              </a:lnSpc>
              <a:spcBef>
                <a:spcPts val="1800"/>
              </a:spcBef>
              <a:spcAft>
                <a:spcPts val="0"/>
              </a:spcAft>
              <a:buClr>
                <a:srgbClr val="000000"/>
              </a:buClr>
              <a:buSzPts val="5500"/>
              <a:buFont typeface="Helvetica Neue"/>
              <a:buAutoNum type="arabicPeriod"/>
            </a:pPr>
            <a:r>
              <a:rPr lang="en-US" sz="5500"/>
              <a:t>TextBlob or VADER for Sentiment Analysis</a:t>
            </a:r>
            <a:endParaRPr/>
          </a:p>
          <a:p>
            <a:pPr indent="-1018645" lvl="0" marL="1018645" rtl="0" algn="l">
              <a:lnSpc>
                <a:spcPct val="100000"/>
              </a:lnSpc>
              <a:spcBef>
                <a:spcPts val="1800"/>
              </a:spcBef>
              <a:spcAft>
                <a:spcPts val="0"/>
              </a:spcAft>
              <a:buClr>
                <a:srgbClr val="000000"/>
              </a:buClr>
              <a:buSzPts val="5500"/>
              <a:buFont typeface="Helvetica Neue"/>
              <a:buAutoNum type="arabicPeriod"/>
            </a:pPr>
            <a:r>
              <a:rPr lang="en-US" sz="5500"/>
              <a:t>WordCloud</a:t>
            </a:r>
            <a:endParaRPr/>
          </a:p>
          <a:p>
            <a:pPr indent="-1018645" lvl="0" marL="1018645" rtl="0" algn="l">
              <a:lnSpc>
                <a:spcPct val="100000"/>
              </a:lnSpc>
              <a:spcBef>
                <a:spcPts val="1800"/>
              </a:spcBef>
              <a:spcAft>
                <a:spcPts val="0"/>
              </a:spcAft>
              <a:buClr>
                <a:srgbClr val="000000"/>
              </a:buClr>
              <a:buSzPts val="5500"/>
              <a:buFont typeface="Helvetica Neue"/>
              <a:buAutoNum type="arabicPeriod"/>
            </a:pPr>
            <a:r>
              <a:rPr lang="en-US" sz="5500"/>
              <a:t>Regression analysis</a:t>
            </a:r>
            <a:endParaRPr/>
          </a:p>
          <a:p>
            <a:pPr indent="-1018645" lvl="0" marL="1018645" rtl="0" algn="l">
              <a:lnSpc>
                <a:spcPct val="100000"/>
              </a:lnSpc>
              <a:spcBef>
                <a:spcPts val="1800"/>
              </a:spcBef>
              <a:spcAft>
                <a:spcPts val="0"/>
              </a:spcAft>
              <a:buClr>
                <a:srgbClr val="000000"/>
              </a:buClr>
              <a:buSzPts val="5500"/>
              <a:buFont typeface="Helvetica Neue"/>
              <a:buAutoNum type="arabicPeriod"/>
            </a:pPr>
            <a:r>
              <a:rPr lang="en-US" sz="5500"/>
              <a:t>Conclusions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3"/>
          <p:cNvSpPr txBox="1"/>
          <p:nvPr>
            <p:ph type="title"/>
          </p:nvPr>
        </p:nvSpPr>
        <p:spPr>
          <a:xfrm>
            <a:off x="1206500" y="952500"/>
            <a:ext cx="21971100" cy="14352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004C7F"/>
              </a:buClr>
              <a:buSzPts val="8500"/>
              <a:buFont typeface="Helvetica Neue"/>
              <a:buNone/>
            </a:pPr>
            <a:r>
              <a:rPr lang="en-US"/>
              <a:t>Our process</a:t>
            </a:r>
            <a:endParaRPr/>
          </a:p>
        </p:txBody>
      </p:sp>
      <p:grpSp>
        <p:nvGrpSpPr>
          <p:cNvPr id="115" name="Google Shape;115;p23"/>
          <p:cNvGrpSpPr/>
          <p:nvPr/>
        </p:nvGrpSpPr>
        <p:grpSpPr>
          <a:xfrm>
            <a:off x="0" y="3173345"/>
            <a:ext cx="5905674" cy="8580469"/>
            <a:chOff x="0" y="1189989"/>
            <a:chExt cx="2214600" cy="3217636"/>
          </a:xfrm>
        </p:grpSpPr>
        <p:sp>
          <p:nvSpPr>
            <p:cNvPr id="116" name="Google Shape;116;p23"/>
            <p:cNvSpPr/>
            <p:nvPr/>
          </p:nvSpPr>
          <p:spPr>
            <a:xfrm>
              <a:off x="0" y="1189989"/>
              <a:ext cx="2214600" cy="669000"/>
            </a:xfrm>
            <a:prstGeom prst="homePlate">
              <a:avLst>
                <a:gd fmla="val 50000" name="adj"/>
              </a:avLst>
            </a:prstGeom>
            <a:solidFill>
              <a:srgbClr val="003462"/>
            </a:solid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3700">
                  <a:solidFill>
                    <a:srgbClr val="FFFFFF"/>
                  </a:solidFill>
                  <a:latin typeface="Roboto"/>
                  <a:ea typeface="Roboto"/>
                  <a:cs typeface="Roboto"/>
                  <a:sym typeface="Roboto"/>
                </a:rPr>
                <a:t>Getting the Data</a:t>
              </a:r>
              <a:endParaRPr sz="3700">
                <a:solidFill>
                  <a:srgbClr val="FFFFFF"/>
                </a:solidFill>
                <a:latin typeface="Roboto"/>
                <a:ea typeface="Roboto"/>
                <a:cs typeface="Roboto"/>
                <a:sym typeface="Roboto"/>
              </a:endParaRPr>
            </a:p>
          </p:txBody>
        </p:sp>
        <p:sp>
          <p:nvSpPr>
            <p:cNvPr id="117" name="Google Shape;117;p23"/>
            <p:cNvSpPr txBox="1"/>
            <p:nvPr/>
          </p:nvSpPr>
          <p:spPr>
            <a:xfrm>
              <a:off x="295050" y="2057125"/>
              <a:ext cx="1624500" cy="2350500"/>
            </a:xfrm>
            <a:prstGeom prst="rect">
              <a:avLst/>
            </a:prstGeom>
            <a:noFill/>
            <a:ln>
              <a:noFill/>
            </a:ln>
          </p:spPr>
          <p:txBody>
            <a:bodyPr anchorCtr="0" anchor="t" bIns="243800" lIns="243800" spcFirstLastPara="1" rIns="243800" wrap="square" tIns="243800">
              <a:noAutofit/>
            </a:bodyPr>
            <a:lstStyle/>
            <a:p>
              <a:pPr indent="0" lvl="0" marL="0" rtl="0" algn="l">
                <a:lnSpc>
                  <a:spcPct val="115000"/>
                </a:lnSpc>
                <a:spcBef>
                  <a:spcPts val="0"/>
                </a:spcBef>
                <a:spcAft>
                  <a:spcPts val="0"/>
                </a:spcAft>
                <a:buNone/>
              </a:pPr>
              <a:r>
                <a:rPr lang="en-US" sz="2900">
                  <a:latin typeface="Roboto"/>
                  <a:ea typeface="Roboto"/>
                  <a:cs typeface="Roboto"/>
                  <a:sym typeface="Roboto"/>
                </a:rPr>
                <a:t>Using the Twitter API to download tweets of company CEOs</a:t>
              </a:r>
              <a:endParaRPr sz="2900">
                <a:latin typeface="Roboto"/>
                <a:ea typeface="Roboto"/>
                <a:cs typeface="Roboto"/>
                <a:sym typeface="Roboto"/>
              </a:endParaRPr>
            </a:p>
            <a:p>
              <a:pPr indent="0" lvl="0" marL="0" rtl="0" algn="l">
                <a:lnSpc>
                  <a:spcPct val="115000"/>
                </a:lnSpc>
                <a:spcBef>
                  <a:spcPts val="0"/>
                </a:spcBef>
                <a:spcAft>
                  <a:spcPts val="0"/>
                </a:spcAft>
                <a:buNone/>
              </a:pPr>
              <a:r>
                <a:t/>
              </a:r>
              <a:endParaRPr sz="2900">
                <a:latin typeface="Roboto"/>
                <a:ea typeface="Roboto"/>
                <a:cs typeface="Roboto"/>
                <a:sym typeface="Roboto"/>
              </a:endParaRPr>
            </a:p>
            <a:p>
              <a:pPr indent="0" lvl="0" marL="0" rtl="0" algn="l">
                <a:lnSpc>
                  <a:spcPct val="115000"/>
                </a:lnSpc>
                <a:spcBef>
                  <a:spcPts val="0"/>
                </a:spcBef>
                <a:spcAft>
                  <a:spcPts val="0"/>
                </a:spcAft>
                <a:buNone/>
              </a:pPr>
              <a:r>
                <a:rPr lang="en-US" sz="2900">
                  <a:latin typeface="Roboto"/>
                  <a:ea typeface="Roboto"/>
                  <a:cs typeface="Roboto"/>
                  <a:sym typeface="Roboto"/>
                </a:rPr>
                <a:t>Downloading CSV files of stock prices on Yahoo Finance</a:t>
              </a:r>
              <a:endParaRPr sz="2900">
                <a:latin typeface="Roboto"/>
                <a:ea typeface="Roboto"/>
                <a:cs typeface="Roboto"/>
                <a:sym typeface="Roboto"/>
              </a:endParaRPr>
            </a:p>
          </p:txBody>
        </p:sp>
      </p:grpSp>
      <p:grpSp>
        <p:nvGrpSpPr>
          <p:cNvPr id="118" name="Google Shape;118;p23"/>
          <p:cNvGrpSpPr/>
          <p:nvPr/>
        </p:nvGrpSpPr>
        <p:grpSpPr>
          <a:xfrm>
            <a:off x="4902262" y="3172773"/>
            <a:ext cx="5504069" cy="8581041"/>
            <a:chOff x="1838325" y="1189775"/>
            <a:chExt cx="2064000" cy="3217850"/>
          </a:xfrm>
        </p:grpSpPr>
        <p:sp>
          <p:nvSpPr>
            <p:cNvPr id="119" name="Google Shape;119;p23"/>
            <p:cNvSpPr/>
            <p:nvPr/>
          </p:nvSpPr>
          <p:spPr>
            <a:xfrm>
              <a:off x="1838325" y="1189775"/>
              <a:ext cx="2064000" cy="669000"/>
            </a:xfrm>
            <a:prstGeom prst="chevron">
              <a:avLst>
                <a:gd fmla="val 50000" name="adj"/>
              </a:avLst>
            </a:prstGeom>
            <a:solidFill>
              <a:srgbClr val="0645AD"/>
            </a:solid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3700">
                  <a:solidFill>
                    <a:srgbClr val="FFFFFF"/>
                  </a:solidFill>
                  <a:latin typeface="Roboto"/>
                  <a:ea typeface="Roboto"/>
                  <a:cs typeface="Roboto"/>
                  <a:sym typeface="Roboto"/>
                </a:rPr>
                <a:t>Cleaning the Data</a:t>
              </a:r>
              <a:endParaRPr sz="3700">
                <a:solidFill>
                  <a:srgbClr val="FFFFFF"/>
                </a:solidFill>
                <a:latin typeface="Roboto"/>
                <a:ea typeface="Roboto"/>
                <a:cs typeface="Roboto"/>
                <a:sym typeface="Roboto"/>
              </a:endParaRPr>
            </a:p>
          </p:txBody>
        </p:sp>
        <p:sp>
          <p:nvSpPr>
            <p:cNvPr id="120" name="Google Shape;120;p23"/>
            <p:cNvSpPr txBox="1"/>
            <p:nvPr/>
          </p:nvSpPr>
          <p:spPr>
            <a:xfrm>
              <a:off x="2017250" y="2057125"/>
              <a:ext cx="1624500" cy="2350500"/>
            </a:xfrm>
            <a:prstGeom prst="rect">
              <a:avLst/>
            </a:prstGeom>
            <a:noFill/>
            <a:ln>
              <a:noFill/>
            </a:ln>
          </p:spPr>
          <p:txBody>
            <a:bodyPr anchorCtr="0" anchor="t" bIns="243800" lIns="243800" spcFirstLastPara="1" rIns="243800" wrap="square" tIns="243800">
              <a:noAutofit/>
            </a:bodyPr>
            <a:lstStyle/>
            <a:p>
              <a:pPr indent="0" lvl="0" marL="0" rtl="0" algn="l">
                <a:lnSpc>
                  <a:spcPct val="115000"/>
                </a:lnSpc>
                <a:spcBef>
                  <a:spcPts val="0"/>
                </a:spcBef>
                <a:spcAft>
                  <a:spcPts val="0"/>
                </a:spcAft>
                <a:buNone/>
              </a:pPr>
              <a:r>
                <a:rPr lang="en-US" sz="2900">
                  <a:latin typeface="Roboto"/>
                  <a:ea typeface="Roboto"/>
                  <a:cs typeface="Roboto"/>
                  <a:sym typeface="Roboto"/>
                </a:rPr>
                <a:t>Using Pandas to import all data as DataFrames</a:t>
              </a:r>
              <a:endParaRPr sz="2900">
                <a:latin typeface="Roboto"/>
                <a:ea typeface="Roboto"/>
                <a:cs typeface="Roboto"/>
                <a:sym typeface="Roboto"/>
              </a:endParaRPr>
            </a:p>
            <a:p>
              <a:pPr indent="0" lvl="0" marL="0" rtl="0" algn="l">
                <a:lnSpc>
                  <a:spcPct val="115000"/>
                </a:lnSpc>
                <a:spcBef>
                  <a:spcPts val="0"/>
                </a:spcBef>
                <a:spcAft>
                  <a:spcPts val="0"/>
                </a:spcAft>
                <a:buNone/>
              </a:pPr>
              <a:r>
                <a:t/>
              </a:r>
              <a:endParaRPr sz="2900">
                <a:latin typeface="Roboto"/>
                <a:ea typeface="Roboto"/>
                <a:cs typeface="Roboto"/>
                <a:sym typeface="Roboto"/>
              </a:endParaRPr>
            </a:p>
            <a:p>
              <a:pPr indent="0" lvl="0" marL="0" rtl="0" algn="l">
                <a:lnSpc>
                  <a:spcPct val="115000"/>
                </a:lnSpc>
                <a:spcBef>
                  <a:spcPts val="0"/>
                </a:spcBef>
                <a:spcAft>
                  <a:spcPts val="0"/>
                </a:spcAft>
                <a:buNone/>
              </a:pPr>
              <a:r>
                <a:rPr lang="en-US" sz="2900">
                  <a:latin typeface="Roboto"/>
                  <a:ea typeface="Roboto"/>
                  <a:cs typeface="Roboto"/>
                  <a:sym typeface="Roboto"/>
                </a:rPr>
                <a:t>Using basic functions to clean up tweets</a:t>
              </a:r>
              <a:endParaRPr sz="2900">
                <a:latin typeface="Roboto"/>
                <a:ea typeface="Roboto"/>
                <a:cs typeface="Roboto"/>
                <a:sym typeface="Roboto"/>
              </a:endParaRPr>
            </a:p>
            <a:p>
              <a:pPr indent="0" lvl="0" marL="0" rtl="0" algn="l">
                <a:lnSpc>
                  <a:spcPct val="115000"/>
                </a:lnSpc>
                <a:spcBef>
                  <a:spcPts val="0"/>
                </a:spcBef>
                <a:spcAft>
                  <a:spcPts val="0"/>
                </a:spcAft>
                <a:buNone/>
              </a:pPr>
              <a:r>
                <a:t/>
              </a:r>
              <a:endParaRPr sz="2900">
                <a:latin typeface="Roboto"/>
                <a:ea typeface="Roboto"/>
                <a:cs typeface="Roboto"/>
                <a:sym typeface="Roboto"/>
              </a:endParaRPr>
            </a:p>
            <a:p>
              <a:pPr indent="0" lvl="0" marL="0" rtl="0" algn="l">
                <a:lnSpc>
                  <a:spcPct val="115000"/>
                </a:lnSpc>
                <a:spcBef>
                  <a:spcPts val="0"/>
                </a:spcBef>
                <a:spcAft>
                  <a:spcPts val="0"/>
                </a:spcAft>
                <a:buNone/>
              </a:pPr>
              <a:r>
                <a:rPr lang="en-US" sz="2900">
                  <a:latin typeface="Roboto"/>
                  <a:ea typeface="Roboto"/>
                  <a:cs typeface="Roboto"/>
                  <a:sym typeface="Roboto"/>
                </a:rPr>
                <a:t>Merging DataFrames</a:t>
              </a:r>
              <a:endParaRPr sz="2900">
                <a:latin typeface="Roboto"/>
                <a:ea typeface="Roboto"/>
                <a:cs typeface="Roboto"/>
                <a:sym typeface="Roboto"/>
              </a:endParaRPr>
            </a:p>
            <a:p>
              <a:pPr indent="0" lvl="0" marL="0" rtl="0" algn="l">
                <a:lnSpc>
                  <a:spcPct val="115000"/>
                </a:lnSpc>
                <a:spcBef>
                  <a:spcPts val="0"/>
                </a:spcBef>
                <a:spcAft>
                  <a:spcPts val="0"/>
                </a:spcAft>
                <a:buNone/>
              </a:pPr>
              <a:r>
                <a:t/>
              </a:r>
              <a:endParaRPr sz="2900">
                <a:latin typeface="Roboto"/>
                <a:ea typeface="Roboto"/>
                <a:cs typeface="Roboto"/>
                <a:sym typeface="Roboto"/>
              </a:endParaRPr>
            </a:p>
            <a:p>
              <a:pPr indent="0" lvl="0" marL="0" rtl="0" algn="l">
                <a:lnSpc>
                  <a:spcPct val="115000"/>
                </a:lnSpc>
                <a:spcBef>
                  <a:spcPts val="0"/>
                </a:spcBef>
                <a:spcAft>
                  <a:spcPts val="0"/>
                </a:spcAft>
                <a:buNone/>
              </a:pPr>
              <a:r>
                <a:t/>
              </a:r>
              <a:endParaRPr sz="2900">
                <a:latin typeface="Roboto"/>
                <a:ea typeface="Roboto"/>
                <a:cs typeface="Roboto"/>
                <a:sym typeface="Roboto"/>
              </a:endParaRPr>
            </a:p>
          </p:txBody>
        </p:sp>
      </p:grpSp>
      <p:grpSp>
        <p:nvGrpSpPr>
          <p:cNvPr id="121" name="Google Shape;121;p23"/>
          <p:cNvGrpSpPr/>
          <p:nvPr/>
        </p:nvGrpSpPr>
        <p:grpSpPr>
          <a:xfrm>
            <a:off x="9378117" y="3172773"/>
            <a:ext cx="5504069" cy="8581041"/>
            <a:chOff x="3516750" y="1189775"/>
            <a:chExt cx="2064000" cy="3217850"/>
          </a:xfrm>
        </p:grpSpPr>
        <p:sp>
          <p:nvSpPr>
            <p:cNvPr id="122" name="Google Shape;122;p23"/>
            <p:cNvSpPr/>
            <p:nvPr/>
          </p:nvSpPr>
          <p:spPr>
            <a:xfrm>
              <a:off x="3516750" y="1189775"/>
              <a:ext cx="2064000" cy="669000"/>
            </a:xfrm>
            <a:prstGeom prst="chevron">
              <a:avLst>
                <a:gd fmla="val 50000" name="adj"/>
              </a:avLst>
            </a:prstGeom>
            <a:solidFill>
              <a:srgbClr val="0D5DDF"/>
            </a:solid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3700">
                  <a:solidFill>
                    <a:srgbClr val="FFFFFF"/>
                  </a:solidFill>
                  <a:latin typeface="Roboto"/>
                  <a:ea typeface="Roboto"/>
                  <a:cs typeface="Roboto"/>
                  <a:sym typeface="Roboto"/>
                </a:rPr>
                <a:t>Applying Sentiment Analysis</a:t>
              </a:r>
              <a:endParaRPr sz="3700">
                <a:solidFill>
                  <a:srgbClr val="FFFFFF"/>
                </a:solidFill>
                <a:latin typeface="Roboto"/>
                <a:ea typeface="Roboto"/>
                <a:cs typeface="Roboto"/>
                <a:sym typeface="Roboto"/>
              </a:endParaRPr>
            </a:p>
          </p:txBody>
        </p:sp>
        <p:sp>
          <p:nvSpPr>
            <p:cNvPr id="123" name="Google Shape;123;p23"/>
            <p:cNvSpPr txBox="1"/>
            <p:nvPr/>
          </p:nvSpPr>
          <p:spPr>
            <a:xfrm>
              <a:off x="3739450" y="2057125"/>
              <a:ext cx="1624500" cy="2350500"/>
            </a:xfrm>
            <a:prstGeom prst="rect">
              <a:avLst/>
            </a:prstGeom>
            <a:noFill/>
            <a:ln>
              <a:noFill/>
            </a:ln>
          </p:spPr>
          <p:txBody>
            <a:bodyPr anchorCtr="0" anchor="t" bIns="243800" lIns="243800" spcFirstLastPara="1" rIns="243800" wrap="square" tIns="243800">
              <a:noAutofit/>
            </a:bodyPr>
            <a:lstStyle/>
            <a:p>
              <a:pPr indent="0" lvl="0" marL="0" rtl="0" algn="l">
                <a:lnSpc>
                  <a:spcPct val="115000"/>
                </a:lnSpc>
                <a:spcBef>
                  <a:spcPts val="0"/>
                </a:spcBef>
                <a:spcAft>
                  <a:spcPts val="0"/>
                </a:spcAft>
                <a:buNone/>
              </a:pPr>
              <a:r>
                <a:rPr lang="en-US" sz="2900">
                  <a:latin typeface="Roboto"/>
                  <a:ea typeface="Roboto"/>
                  <a:cs typeface="Roboto"/>
                  <a:sym typeface="Roboto"/>
                </a:rPr>
                <a:t>Applied TextBlob on Tweet DataFrames</a:t>
              </a:r>
              <a:endParaRPr sz="2900">
                <a:latin typeface="Roboto"/>
                <a:ea typeface="Roboto"/>
                <a:cs typeface="Roboto"/>
                <a:sym typeface="Roboto"/>
              </a:endParaRPr>
            </a:p>
            <a:p>
              <a:pPr indent="0" lvl="0" marL="0" rtl="0" algn="l">
                <a:lnSpc>
                  <a:spcPct val="115000"/>
                </a:lnSpc>
                <a:spcBef>
                  <a:spcPts val="0"/>
                </a:spcBef>
                <a:spcAft>
                  <a:spcPts val="0"/>
                </a:spcAft>
                <a:buNone/>
              </a:pPr>
              <a:r>
                <a:t/>
              </a:r>
              <a:endParaRPr sz="2900">
                <a:latin typeface="Roboto"/>
                <a:ea typeface="Roboto"/>
                <a:cs typeface="Roboto"/>
                <a:sym typeface="Roboto"/>
              </a:endParaRPr>
            </a:p>
            <a:p>
              <a:pPr indent="0" lvl="0" marL="0" rtl="0" algn="l">
                <a:lnSpc>
                  <a:spcPct val="115000"/>
                </a:lnSpc>
                <a:spcBef>
                  <a:spcPts val="0"/>
                </a:spcBef>
                <a:spcAft>
                  <a:spcPts val="0"/>
                </a:spcAft>
                <a:buNone/>
              </a:pPr>
              <a:r>
                <a:rPr lang="en-US" sz="2900">
                  <a:latin typeface="Roboto"/>
                  <a:ea typeface="Roboto"/>
                  <a:cs typeface="Roboto"/>
                  <a:sym typeface="Roboto"/>
                </a:rPr>
                <a:t>Getting an extra column with a “sentiment score”</a:t>
              </a:r>
              <a:endParaRPr sz="2900">
                <a:latin typeface="Roboto"/>
                <a:ea typeface="Roboto"/>
                <a:cs typeface="Roboto"/>
                <a:sym typeface="Roboto"/>
              </a:endParaRPr>
            </a:p>
          </p:txBody>
        </p:sp>
      </p:grpSp>
      <p:grpSp>
        <p:nvGrpSpPr>
          <p:cNvPr id="124" name="Google Shape;124;p23"/>
          <p:cNvGrpSpPr/>
          <p:nvPr/>
        </p:nvGrpSpPr>
        <p:grpSpPr>
          <a:xfrm>
            <a:off x="18330962" y="3172773"/>
            <a:ext cx="5504069" cy="8581030"/>
            <a:chOff x="6874025" y="1189775"/>
            <a:chExt cx="2064000" cy="3217846"/>
          </a:xfrm>
        </p:grpSpPr>
        <p:sp>
          <p:nvSpPr>
            <p:cNvPr id="125" name="Google Shape;125;p23"/>
            <p:cNvSpPr/>
            <p:nvPr/>
          </p:nvSpPr>
          <p:spPr>
            <a:xfrm>
              <a:off x="6874025" y="1189775"/>
              <a:ext cx="2064000" cy="669000"/>
            </a:xfrm>
            <a:prstGeom prst="chevron">
              <a:avLst>
                <a:gd fmla="val 50000" name="adj"/>
              </a:avLst>
            </a:prstGeom>
            <a:solidFill>
              <a:srgbClr val="55C1FF"/>
            </a:solid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3700">
                  <a:solidFill>
                    <a:srgbClr val="FFFFFF"/>
                  </a:solidFill>
                  <a:latin typeface="Roboto"/>
                  <a:ea typeface="Roboto"/>
                  <a:cs typeface="Roboto"/>
                  <a:sym typeface="Roboto"/>
                </a:rPr>
                <a:t>Statistical Analysis</a:t>
              </a:r>
              <a:endParaRPr sz="3700">
                <a:solidFill>
                  <a:srgbClr val="FFFFFF"/>
                </a:solidFill>
                <a:latin typeface="Roboto"/>
                <a:ea typeface="Roboto"/>
                <a:cs typeface="Roboto"/>
                <a:sym typeface="Roboto"/>
              </a:endParaRPr>
            </a:p>
          </p:txBody>
        </p:sp>
        <p:sp>
          <p:nvSpPr>
            <p:cNvPr id="126" name="Google Shape;126;p23"/>
            <p:cNvSpPr txBox="1"/>
            <p:nvPr/>
          </p:nvSpPr>
          <p:spPr>
            <a:xfrm>
              <a:off x="6983856" y="2057121"/>
              <a:ext cx="1824600" cy="2350500"/>
            </a:xfrm>
            <a:prstGeom prst="rect">
              <a:avLst/>
            </a:prstGeom>
            <a:noFill/>
            <a:ln>
              <a:noFill/>
            </a:ln>
          </p:spPr>
          <p:txBody>
            <a:bodyPr anchorCtr="0" anchor="t" bIns="243800" lIns="243800" spcFirstLastPara="1" rIns="243800" wrap="square" tIns="243800">
              <a:noAutofit/>
            </a:bodyPr>
            <a:lstStyle/>
            <a:p>
              <a:pPr indent="0" lvl="0" marL="0" rtl="0" algn="l">
                <a:lnSpc>
                  <a:spcPct val="115000"/>
                </a:lnSpc>
                <a:spcBef>
                  <a:spcPts val="0"/>
                </a:spcBef>
                <a:spcAft>
                  <a:spcPts val="0"/>
                </a:spcAft>
                <a:buNone/>
              </a:pPr>
              <a:r>
                <a:rPr lang="en-US" sz="2900">
                  <a:latin typeface="Roboto"/>
                  <a:ea typeface="Roboto"/>
                  <a:cs typeface="Roboto"/>
                  <a:sym typeface="Roboto"/>
                </a:rPr>
                <a:t>T</a:t>
              </a:r>
              <a:r>
                <a:rPr lang="en-US" sz="2900">
                  <a:latin typeface="Roboto"/>
                  <a:ea typeface="Roboto"/>
                  <a:cs typeface="Roboto"/>
                  <a:sym typeface="Roboto"/>
                </a:rPr>
                <a:t>-test</a:t>
              </a:r>
              <a:endParaRPr sz="2900">
                <a:latin typeface="Roboto"/>
                <a:ea typeface="Roboto"/>
                <a:cs typeface="Roboto"/>
                <a:sym typeface="Roboto"/>
              </a:endParaRPr>
            </a:p>
            <a:p>
              <a:pPr indent="0" lvl="0" marL="0" rtl="0" algn="l">
                <a:lnSpc>
                  <a:spcPct val="115000"/>
                </a:lnSpc>
                <a:spcBef>
                  <a:spcPts val="0"/>
                </a:spcBef>
                <a:spcAft>
                  <a:spcPts val="0"/>
                </a:spcAft>
                <a:buNone/>
              </a:pPr>
              <a:r>
                <a:t/>
              </a:r>
              <a:endParaRPr sz="2900">
                <a:latin typeface="Roboto"/>
                <a:ea typeface="Roboto"/>
                <a:cs typeface="Roboto"/>
                <a:sym typeface="Roboto"/>
              </a:endParaRPr>
            </a:p>
            <a:p>
              <a:pPr indent="0" lvl="0" marL="0" rtl="0" algn="l">
                <a:lnSpc>
                  <a:spcPct val="115000"/>
                </a:lnSpc>
                <a:spcBef>
                  <a:spcPts val="0"/>
                </a:spcBef>
                <a:spcAft>
                  <a:spcPts val="0"/>
                </a:spcAft>
                <a:buNone/>
              </a:pPr>
              <a:r>
                <a:rPr lang="en-US" sz="2900">
                  <a:latin typeface="Roboto"/>
                  <a:ea typeface="Roboto"/>
                  <a:cs typeface="Roboto"/>
                  <a:sym typeface="Roboto"/>
                </a:rPr>
                <a:t>Correlation matrix: using Pearson correlation coefficient and Spearman correlation coefficient </a:t>
              </a:r>
              <a:endParaRPr sz="2900">
                <a:latin typeface="Roboto"/>
                <a:ea typeface="Roboto"/>
                <a:cs typeface="Roboto"/>
                <a:sym typeface="Roboto"/>
              </a:endParaRPr>
            </a:p>
            <a:p>
              <a:pPr indent="0" lvl="0" marL="0" rtl="0" algn="l">
                <a:lnSpc>
                  <a:spcPct val="115000"/>
                </a:lnSpc>
                <a:spcBef>
                  <a:spcPts val="0"/>
                </a:spcBef>
                <a:spcAft>
                  <a:spcPts val="0"/>
                </a:spcAft>
                <a:buNone/>
              </a:pPr>
              <a:r>
                <a:t/>
              </a:r>
              <a:endParaRPr sz="2900">
                <a:latin typeface="Roboto"/>
                <a:ea typeface="Roboto"/>
                <a:cs typeface="Roboto"/>
                <a:sym typeface="Roboto"/>
              </a:endParaRPr>
            </a:p>
            <a:p>
              <a:pPr indent="0" lvl="0" marL="0" rtl="0" algn="l">
                <a:lnSpc>
                  <a:spcPct val="115000"/>
                </a:lnSpc>
                <a:spcBef>
                  <a:spcPts val="0"/>
                </a:spcBef>
                <a:spcAft>
                  <a:spcPts val="0"/>
                </a:spcAft>
                <a:buNone/>
              </a:pPr>
              <a:r>
                <a:rPr lang="en-US" sz="2900">
                  <a:latin typeface="Roboto"/>
                  <a:ea typeface="Roboto"/>
                  <a:cs typeface="Roboto"/>
                  <a:sym typeface="Roboto"/>
                </a:rPr>
                <a:t>Simple Linear Regression model</a:t>
              </a:r>
              <a:endParaRPr sz="2900">
                <a:latin typeface="Roboto"/>
                <a:ea typeface="Roboto"/>
                <a:cs typeface="Roboto"/>
                <a:sym typeface="Roboto"/>
              </a:endParaRPr>
            </a:p>
            <a:p>
              <a:pPr indent="0" lvl="0" marL="0" rtl="0" algn="l">
                <a:lnSpc>
                  <a:spcPct val="115000"/>
                </a:lnSpc>
                <a:spcBef>
                  <a:spcPts val="0"/>
                </a:spcBef>
                <a:spcAft>
                  <a:spcPts val="0"/>
                </a:spcAft>
                <a:buNone/>
              </a:pPr>
              <a:r>
                <a:t/>
              </a:r>
              <a:endParaRPr sz="2900">
                <a:latin typeface="Roboto"/>
                <a:ea typeface="Roboto"/>
                <a:cs typeface="Roboto"/>
                <a:sym typeface="Roboto"/>
              </a:endParaRPr>
            </a:p>
            <a:p>
              <a:pPr indent="0" lvl="0" marL="0" rtl="0" algn="l">
                <a:lnSpc>
                  <a:spcPct val="115000"/>
                </a:lnSpc>
                <a:spcBef>
                  <a:spcPts val="0"/>
                </a:spcBef>
                <a:spcAft>
                  <a:spcPts val="0"/>
                </a:spcAft>
                <a:buNone/>
              </a:pPr>
              <a:r>
                <a:rPr lang="en-US" sz="2900">
                  <a:latin typeface="Roboto"/>
                  <a:ea typeface="Roboto"/>
                  <a:cs typeface="Roboto"/>
                  <a:sym typeface="Roboto"/>
                </a:rPr>
                <a:t>Multiple linear regression model</a:t>
              </a:r>
              <a:endParaRPr sz="2900">
                <a:latin typeface="Roboto"/>
                <a:ea typeface="Roboto"/>
                <a:cs typeface="Roboto"/>
                <a:sym typeface="Roboto"/>
              </a:endParaRPr>
            </a:p>
          </p:txBody>
        </p:sp>
      </p:grpSp>
      <p:grpSp>
        <p:nvGrpSpPr>
          <p:cNvPr id="127" name="Google Shape;127;p23"/>
          <p:cNvGrpSpPr/>
          <p:nvPr/>
        </p:nvGrpSpPr>
        <p:grpSpPr>
          <a:xfrm>
            <a:off x="13854440" y="3172773"/>
            <a:ext cx="5504069" cy="8581041"/>
            <a:chOff x="5195350" y="1189775"/>
            <a:chExt cx="2064000" cy="3217850"/>
          </a:xfrm>
        </p:grpSpPr>
        <p:sp>
          <p:nvSpPr>
            <p:cNvPr id="128" name="Google Shape;128;p23"/>
            <p:cNvSpPr/>
            <p:nvPr/>
          </p:nvSpPr>
          <p:spPr>
            <a:xfrm>
              <a:off x="5195350" y="1189775"/>
              <a:ext cx="2064000" cy="669000"/>
            </a:xfrm>
            <a:prstGeom prst="chevron">
              <a:avLst>
                <a:gd fmla="val 50000" name="adj"/>
              </a:avLst>
            </a:prstGeom>
            <a:solidFill>
              <a:srgbClr val="307BF3"/>
            </a:solid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3700">
                  <a:solidFill>
                    <a:srgbClr val="FFFFFF"/>
                  </a:solidFill>
                  <a:latin typeface="Roboto"/>
                  <a:ea typeface="Roboto"/>
                  <a:cs typeface="Roboto"/>
                  <a:sym typeface="Roboto"/>
                </a:rPr>
                <a:t>Using Word Clouds</a:t>
              </a:r>
              <a:endParaRPr sz="3700">
                <a:solidFill>
                  <a:srgbClr val="FFFFFF"/>
                </a:solidFill>
                <a:latin typeface="Roboto"/>
                <a:ea typeface="Roboto"/>
                <a:cs typeface="Roboto"/>
                <a:sym typeface="Roboto"/>
              </a:endParaRPr>
            </a:p>
          </p:txBody>
        </p:sp>
        <p:sp>
          <p:nvSpPr>
            <p:cNvPr id="129" name="Google Shape;129;p23"/>
            <p:cNvSpPr txBox="1"/>
            <p:nvPr/>
          </p:nvSpPr>
          <p:spPr>
            <a:xfrm>
              <a:off x="5461650" y="2057125"/>
              <a:ext cx="1624500" cy="2350500"/>
            </a:xfrm>
            <a:prstGeom prst="rect">
              <a:avLst/>
            </a:prstGeom>
            <a:noFill/>
            <a:ln>
              <a:noFill/>
            </a:ln>
          </p:spPr>
          <p:txBody>
            <a:bodyPr anchorCtr="0" anchor="t" bIns="243800" lIns="243800" spcFirstLastPara="1" rIns="243800" wrap="square" tIns="243800">
              <a:noAutofit/>
            </a:bodyPr>
            <a:lstStyle/>
            <a:p>
              <a:pPr indent="0" lvl="0" marL="0" rtl="0" algn="l">
                <a:lnSpc>
                  <a:spcPct val="115000"/>
                </a:lnSpc>
                <a:spcBef>
                  <a:spcPts val="0"/>
                </a:spcBef>
                <a:spcAft>
                  <a:spcPts val="0"/>
                </a:spcAft>
                <a:buNone/>
              </a:pPr>
              <a:r>
                <a:rPr lang="en-US" sz="2900">
                  <a:latin typeface="Roboto"/>
                  <a:ea typeface="Roboto"/>
                  <a:cs typeface="Roboto"/>
                  <a:sym typeface="Roboto"/>
                </a:rPr>
                <a:t>Obtained WordClouds for each CEO</a:t>
              </a:r>
              <a:endParaRPr sz="2900">
                <a:latin typeface="Roboto"/>
                <a:ea typeface="Roboto"/>
                <a:cs typeface="Roboto"/>
                <a:sym typeface="Robo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1206496" y="4533900"/>
            <a:ext cx="21971004" cy="4648200"/>
          </a:xfrm>
          <a:prstGeom prst="rect">
            <a:avLst/>
          </a:prstGeom>
          <a:noFill/>
          <a:ln>
            <a:noFill/>
          </a:ln>
        </p:spPr>
        <p:txBody>
          <a:bodyPr anchorCtr="0" anchor="ctr" bIns="50800" lIns="50800" spcFirstLastPara="1" rIns="50800" wrap="square" tIns="50800">
            <a:normAutofit/>
          </a:bodyPr>
          <a:lstStyle/>
          <a:p>
            <a:pPr indent="0" lvl="0" marL="0" rtl="0" algn="l">
              <a:lnSpc>
                <a:spcPct val="80000"/>
              </a:lnSpc>
              <a:spcBef>
                <a:spcPts val="0"/>
              </a:spcBef>
              <a:spcAft>
                <a:spcPts val="0"/>
              </a:spcAft>
              <a:buClr>
                <a:srgbClr val="FFFFFF"/>
              </a:buClr>
              <a:buSzPts val="11600"/>
              <a:buFont typeface="Helvetica Neue"/>
              <a:buNone/>
            </a:pPr>
            <a:r>
              <a:rPr lang="en-US"/>
              <a:t>CEOs Twitter Activity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3634000" y="150400"/>
            <a:ext cx="17886926" cy="134152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